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2" r:id="rId2"/>
    <p:sldId id="257" r:id="rId3"/>
    <p:sldId id="263" r:id="rId4"/>
    <p:sldId id="314" r:id="rId5"/>
    <p:sldId id="315" r:id="rId6"/>
    <p:sldId id="327" r:id="rId7"/>
    <p:sldId id="328" r:id="rId8"/>
    <p:sldId id="316" r:id="rId9"/>
    <p:sldId id="371" r:id="rId10"/>
    <p:sldId id="331" r:id="rId11"/>
    <p:sldId id="332" r:id="rId12"/>
    <p:sldId id="329" r:id="rId13"/>
    <p:sldId id="330" r:id="rId14"/>
    <p:sldId id="337" r:id="rId15"/>
    <p:sldId id="338" r:id="rId16"/>
    <p:sldId id="340" r:id="rId17"/>
    <p:sldId id="341" r:id="rId18"/>
    <p:sldId id="342" r:id="rId19"/>
    <p:sldId id="343" r:id="rId20"/>
    <p:sldId id="344" r:id="rId21"/>
    <p:sldId id="333" r:id="rId22"/>
    <p:sldId id="335" r:id="rId23"/>
    <p:sldId id="346" r:id="rId24"/>
    <p:sldId id="348" r:id="rId25"/>
    <p:sldId id="347" r:id="rId26"/>
    <p:sldId id="349" r:id="rId27"/>
    <p:sldId id="345" r:id="rId28"/>
    <p:sldId id="350" r:id="rId29"/>
    <p:sldId id="356" r:id="rId30"/>
    <p:sldId id="357" r:id="rId31"/>
    <p:sldId id="358" r:id="rId32"/>
    <p:sldId id="323" r:id="rId33"/>
    <p:sldId id="324" r:id="rId34"/>
    <p:sldId id="362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2" r:id="rId43"/>
    <p:sldId id="373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B4AB9-BDDB-4A04-9897-E705570561A1}" v="2" dt="2025-01-12T13:40:14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16B4AB9-BDDB-4A04-9897-E705570561A1}"/>
    <pc:docChg chg="custSel addSld delSld modSld">
      <pc:chgData name="Teuku Raja Irfan Radarma" userId="cf428174-95ba-4576-8554-3a3b8ffa52b7" providerId="ADAL" clId="{116B4AB9-BDDB-4A04-9897-E705570561A1}" dt="2025-01-12T13:40:47.037" v="233" actId="27636"/>
      <pc:docMkLst>
        <pc:docMk/>
      </pc:docMkLst>
      <pc:sldChg chg="del">
        <pc:chgData name="Teuku Raja Irfan Radarma" userId="cf428174-95ba-4576-8554-3a3b8ffa52b7" providerId="ADAL" clId="{116B4AB9-BDDB-4A04-9897-E705570561A1}" dt="2025-01-12T11:21:16.514" v="0" actId="47"/>
        <pc:sldMkLst>
          <pc:docMk/>
          <pc:sldMk cId="325733666" sldId="336"/>
        </pc:sldMkLst>
      </pc:sldChg>
      <pc:sldChg chg="del">
        <pc:chgData name="Teuku Raja Irfan Radarma" userId="cf428174-95ba-4576-8554-3a3b8ffa52b7" providerId="ADAL" clId="{116B4AB9-BDDB-4A04-9897-E705570561A1}" dt="2025-01-12T11:21:36.768" v="1" actId="47"/>
        <pc:sldMkLst>
          <pc:docMk/>
          <pc:sldMk cId="555367208" sldId="351"/>
        </pc:sldMkLst>
      </pc:sldChg>
      <pc:sldChg chg="del">
        <pc:chgData name="Teuku Raja Irfan Radarma" userId="cf428174-95ba-4576-8554-3a3b8ffa52b7" providerId="ADAL" clId="{116B4AB9-BDDB-4A04-9897-E705570561A1}" dt="2025-01-12T11:21:36.768" v="1" actId="47"/>
        <pc:sldMkLst>
          <pc:docMk/>
          <pc:sldMk cId="3976052072" sldId="352"/>
        </pc:sldMkLst>
      </pc:sldChg>
      <pc:sldChg chg="del">
        <pc:chgData name="Teuku Raja Irfan Radarma" userId="cf428174-95ba-4576-8554-3a3b8ffa52b7" providerId="ADAL" clId="{116B4AB9-BDDB-4A04-9897-E705570561A1}" dt="2025-01-12T11:21:36.768" v="1" actId="47"/>
        <pc:sldMkLst>
          <pc:docMk/>
          <pc:sldMk cId="2525398970" sldId="353"/>
        </pc:sldMkLst>
      </pc:sldChg>
      <pc:sldChg chg="del">
        <pc:chgData name="Teuku Raja Irfan Radarma" userId="cf428174-95ba-4576-8554-3a3b8ffa52b7" providerId="ADAL" clId="{116B4AB9-BDDB-4A04-9897-E705570561A1}" dt="2025-01-12T11:21:47.448" v="2" actId="47"/>
        <pc:sldMkLst>
          <pc:docMk/>
          <pc:sldMk cId="2887360934" sldId="355"/>
        </pc:sldMkLst>
      </pc:sldChg>
      <pc:sldChg chg="del">
        <pc:chgData name="Teuku Raja Irfan Radarma" userId="cf428174-95ba-4576-8554-3a3b8ffa52b7" providerId="ADAL" clId="{116B4AB9-BDDB-4A04-9897-E705570561A1}" dt="2025-01-12T11:22:00.657" v="3" actId="47"/>
        <pc:sldMkLst>
          <pc:docMk/>
          <pc:sldMk cId="1476529496" sldId="359"/>
        </pc:sldMkLst>
      </pc:sldChg>
      <pc:sldChg chg="del">
        <pc:chgData name="Teuku Raja Irfan Radarma" userId="cf428174-95ba-4576-8554-3a3b8ffa52b7" providerId="ADAL" clId="{116B4AB9-BDDB-4A04-9897-E705570561A1}" dt="2025-01-12T11:22:00.657" v="3" actId="47"/>
        <pc:sldMkLst>
          <pc:docMk/>
          <pc:sldMk cId="1392405604" sldId="360"/>
        </pc:sldMkLst>
      </pc:sldChg>
      <pc:sldChg chg="del">
        <pc:chgData name="Teuku Raja Irfan Radarma" userId="cf428174-95ba-4576-8554-3a3b8ffa52b7" providerId="ADAL" clId="{116B4AB9-BDDB-4A04-9897-E705570561A1}" dt="2025-01-12T11:22:00.657" v="3" actId="47"/>
        <pc:sldMkLst>
          <pc:docMk/>
          <pc:sldMk cId="2479366652" sldId="361"/>
        </pc:sldMkLst>
      </pc:sldChg>
      <pc:sldChg chg="addSp delSp modSp mod">
        <pc:chgData name="Teuku Raja Irfan Radarma" userId="cf428174-95ba-4576-8554-3a3b8ffa52b7" providerId="ADAL" clId="{116B4AB9-BDDB-4A04-9897-E705570561A1}" dt="2025-01-12T13:40:47.037" v="233" actId="27636"/>
        <pc:sldMkLst>
          <pc:docMk/>
          <pc:sldMk cId="4290026624" sldId="363"/>
        </pc:sldMkLst>
        <pc:spChg chg="add del mod">
          <ac:chgData name="Teuku Raja Irfan Radarma" userId="cf428174-95ba-4576-8554-3a3b8ffa52b7" providerId="ADAL" clId="{116B4AB9-BDDB-4A04-9897-E705570561A1}" dt="2025-01-12T13:40:47.037" v="233" actId="27636"/>
          <ac:spMkLst>
            <pc:docMk/>
            <pc:sldMk cId="4290026624" sldId="363"/>
            <ac:spMk id="4" creationId="{F0B7748A-E9CC-CEBB-3084-434A2ADEBC8E}"/>
          </ac:spMkLst>
        </pc:spChg>
        <pc:graphicFrameChg chg="add mod">
          <ac:chgData name="Teuku Raja Irfan Radarma" userId="cf428174-95ba-4576-8554-3a3b8ffa52b7" providerId="ADAL" clId="{116B4AB9-BDDB-4A04-9897-E705570561A1}" dt="2025-01-12T13:40:14.528" v="218"/>
          <ac:graphicFrameMkLst>
            <pc:docMk/>
            <pc:sldMk cId="4290026624" sldId="363"/>
            <ac:graphicFrameMk id="5" creationId="{B564DCED-8C32-3D3A-16B3-1DDBC1B35CE8}"/>
          </ac:graphicFrameMkLst>
        </pc:graphicFrameChg>
      </pc:sldChg>
      <pc:sldChg chg="modSp new mod">
        <pc:chgData name="Teuku Raja Irfan Radarma" userId="cf428174-95ba-4576-8554-3a3b8ffa52b7" providerId="ADAL" clId="{116B4AB9-BDDB-4A04-9897-E705570561A1}" dt="2025-01-12T11:26:42.883" v="32" actId="20577"/>
        <pc:sldMkLst>
          <pc:docMk/>
          <pc:sldMk cId="2599738462" sldId="372"/>
        </pc:sldMkLst>
        <pc:spChg chg="mod">
          <ac:chgData name="Teuku Raja Irfan Radarma" userId="cf428174-95ba-4576-8554-3a3b8ffa52b7" providerId="ADAL" clId="{116B4AB9-BDDB-4A04-9897-E705570561A1}" dt="2025-01-12T11:26:34.502" v="13" actId="20577"/>
          <ac:spMkLst>
            <pc:docMk/>
            <pc:sldMk cId="2599738462" sldId="372"/>
            <ac:spMk id="2" creationId="{EAC66627-F252-3D6D-0F13-AB05F6CC8EE0}"/>
          </ac:spMkLst>
        </pc:spChg>
        <pc:spChg chg="mod">
          <ac:chgData name="Teuku Raja Irfan Radarma" userId="cf428174-95ba-4576-8554-3a3b8ffa52b7" providerId="ADAL" clId="{116B4AB9-BDDB-4A04-9897-E705570561A1}" dt="2025-01-12T11:26:42.883" v="32" actId="20577"/>
          <ac:spMkLst>
            <pc:docMk/>
            <pc:sldMk cId="2599738462" sldId="372"/>
            <ac:spMk id="3" creationId="{6B50B8C0-F4D3-EB7E-467E-BD476BAF6850}"/>
          </ac:spMkLst>
        </pc:spChg>
      </pc:sldChg>
      <pc:sldChg chg="modSp new mod">
        <pc:chgData name="Teuku Raja Irfan Radarma" userId="cf428174-95ba-4576-8554-3a3b8ffa52b7" providerId="ADAL" clId="{116B4AB9-BDDB-4A04-9897-E705570561A1}" dt="2025-01-12T13:28:07.857" v="216" actId="20577"/>
        <pc:sldMkLst>
          <pc:docMk/>
          <pc:sldMk cId="1679547618" sldId="373"/>
        </pc:sldMkLst>
        <pc:spChg chg="mod">
          <ac:chgData name="Teuku Raja Irfan Radarma" userId="cf428174-95ba-4576-8554-3a3b8ffa52b7" providerId="ADAL" clId="{116B4AB9-BDDB-4A04-9897-E705570561A1}" dt="2025-01-12T13:26:22.317" v="48" actId="20577"/>
          <ac:spMkLst>
            <pc:docMk/>
            <pc:sldMk cId="1679547618" sldId="373"/>
            <ac:spMk id="2" creationId="{EB6C834C-1F41-9A05-627D-09CFE8DD6F68}"/>
          </ac:spMkLst>
        </pc:spChg>
        <pc:spChg chg="mod">
          <ac:chgData name="Teuku Raja Irfan Radarma" userId="cf428174-95ba-4576-8554-3a3b8ffa52b7" providerId="ADAL" clId="{116B4AB9-BDDB-4A04-9897-E705570561A1}" dt="2025-01-12T13:28:07.857" v="216" actId="20577"/>
          <ac:spMkLst>
            <pc:docMk/>
            <pc:sldMk cId="1679547618" sldId="373"/>
            <ac:spMk id="3" creationId="{FFAA7DF1-A6CA-5CE3-CFC9-8197455784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5877DA-B8C7-4F42-AECD-D0A89CCE89A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F5A1B-2103-45B4-BB26-AC033E9BEAF9}">
      <dgm:prSet phldrT="[Text]"/>
      <dgm:spPr/>
      <dgm:t>
        <a:bodyPr/>
        <a:lstStyle/>
        <a:p>
          <a:r>
            <a:rPr lang="en-US" dirty="0"/>
            <a:t>Temporal</a:t>
          </a:r>
        </a:p>
      </dgm:t>
    </dgm:pt>
    <dgm:pt modelId="{ACEBB706-6AD3-4654-8F4D-E3DEC0B2AC05}" type="parTrans" cxnId="{A9151D8B-FF1D-4446-8B1E-9807DCB3DACB}">
      <dgm:prSet/>
      <dgm:spPr/>
      <dgm:t>
        <a:bodyPr/>
        <a:lstStyle/>
        <a:p>
          <a:endParaRPr lang="en-US"/>
        </a:p>
      </dgm:t>
    </dgm:pt>
    <dgm:pt modelId="{880E7FAB-F0CD-4FED-BF9F-5DB6D6773169}" type="sibTrans" cxnId="{A9151D8B-FF1D-4446-8B1E-9807DCB3DACB}">
      <dgm:prSet/>
      <dgm:spPr/>
      <dgm:t>
        <a:bodyPr/>
        <a:lstStyle/>
        <a:p>
          <a:endParaRPr lang="en-US"/>
        </a:p>
      </dgm:t>
    </dgm:pt>
    <dgm:pt modelId="{40490A59-6489-4801-AF0D-686DD9FE8AE8}">
      <dgm:prSet phldrT="[Text]"/>
      <dgm:spPr/>
      <dgm:t>
        <a:bodyPr/>
        <a:lstStyle/>
        <a:p>
          <a:r>
            <a:rPr lang="en-US" dirty="0"/>
            <a:t>Bar</a:t>
          </a:r>
        </a:p>
      </dgm:t>
    </dgm:pt>
    <dgm:pt modelId="{488A00B6-D808-4DFA-A35D-42847CC703A1}" type="parTrans" cxnId="{E8E3EE07-AA7E-4421-B1A3-FF9AF79FDE33}">
      <dgm:prSet/>
      <dgm:spPr/>
      <dgm:t>
        <a:bodyPr/>
        <a:lstStyle/>
        <a:p>
          <a:endParaRPr lang="en-US"/>
        </a:p>
      </dgm:t>
    </dgm:pt>
    <dgm:pt modelId="{43A709C0-667C-4C73-AD84-16DB6DFA99A4}" type="sibTrans" cxnId="{E8E3EE07-AA7E-4421-B1A3-FF9AF79FDE33}">
      <dgm:prSet/>
      <dgm:spPr/>
      <dgm:t>
        <a:bodyPr/>
        <a:lstStyle/>
        <a:p>
          <a:endParaRPr lang="en-US"/>
        </a:p>
      </dgm:t>
    </dgm:pt>
    <dgm:pt modelId="{9036DDEE-9593-4055-AB6C-8559BB19D377}">
      <dgm:prSet phldrT="[Text]"/>
      <dgm:spPr/>
      <dgm:t>
        <a:bodyPr/>
        <a:lstStyle/>
        <a:p>
          <a:r>
            <a:rPr lang="en-US" dirty="0"/>
            <a:t>Line</a:t>
          </a:r>
        </a:p>
      </dgm:t>
    </dgm:pt>
    <dgm:pt modelId="{9FB1D5DC-29D8-4B8B-802C-0BA28488A3C2}" type="parTrans" cxnId="{6DD6F9E0-B0F8-4E29-86F2-88E925B6F5B5}">
      <dgm:prSet/>
      <dgm:spPr/>
      <dgm:t>
        <a:bodyPr/>
        <a:lstStyle/>
        <a:p>
          <a:endParaRPr lang="en-US"/>
        </a:p>
      </dgm:t>
    </dgm:pt>
    <dgm:pt modelId="{7EE4EF67-5873-4550-803A-4EB8149695B9}" type="sibTrans" cxnId="{6DD6F9E0-B0F8-4E29-86F2-88E925B6F5B5}">
      <dgm:prSet/>
      <dgm:spPr/>
      <dgm:t>
        <a:bodyPr/>
        <a:lstStyle/>
        <a:p>
          <a:endParaRPr lang="en-US"/>
        </a:p>
      </dgm:t>
    </dgm:pt>
    <dgm:pt modelId="{91DBC1EB-ED44-4CA2-9893-2D779B92F17C}">
      <dgm:prSet phldrT="[Text]"/>
      <dgm:spPr/>
      <dgm:t>
        <a:bodyPr/>
        <a:lstStyle/>
        <a:p>
          <a:r>
            <a:rPr lang="en-US" strike="sngStrike" dirty="0"/>
            <a:t>Scatter Plot</a:t>
          </a:r>
        </a:p>
      </dgm:t>
    </dgm:pt>
    <dgm:pt modelId="{7D2C7B33-3535-4FE7-B3F2-8FA7A3CA350C}" type="parTrans" cxnId="{B9CE6C73-99D8-4B5F-9E65-8D3C2AB14A8A}">
      <dgm:prSet/>
      <dgm:spPr/>
      <dgm:t>
        <a:bodyPr/>
        <a:lstStyle/>
        <a:p>
          <a:endParaRPr lang="en-US"/>
        </a:p>
      </dgm:t>
    </dgm:pt>
    <dgm:pt modelId="{552E207D-5997-4337-9452-1457C7E75BF8}" type="sibTrans" cxnId="{B9CE6C73-99D8-4B5F-9E65-8D3C2AB14A8A}">
      <dgm:prSet/>
      <dgm:spPr/>
      <dgm:t>
        <a:bodyPr/>
        <a:lstStyle/>
        <a:p>
          <a:endParaRPr lang="en-US"/>
        </a:p>
      </dgm:t>
    </dgm:pt>
    <dgm:pt modelId="{45C5B997-4BFA-43B2-881B-557CB2BE9E59}">
      <dgm:prSet phldrT="[Text]"/>
      <dgm:spPr/>
      <dgm:t>
        <a:bodyPr/>
        <a:lstStyle/>
        <a:p>
          <a:r>
            <a:rPr lang="en-US" dirty="0" err="1"/>
            <a:t>Hirarki</a:t>
          </a:r>
          <a:endParaRPr lang="en-US" dirty="0"/>
        </a:p>
      </dgm:t>
    </dgm:pt>
    <dgm:pt modelId="{DB20660B-64BE-4315-86E1-9F1EF288F79E}" type="parTrans" cxnId="{549CFE08-DD4D-48AC-AB64-5E876EF1CC0D}">
      <dgm:prSet/>
      <dgm:spPr/>
      <dgm:t>
        <a:bodyPr/>
        <a:lstStyle/>
        <a:p>
          <a:endParaRPr lang="en-US"/>
        </a:p>
      </dgm:t>
    </dgm:pt>
    <dgm:pt modelId="{9DDE22E6-0496-461F-9416-4EA1306D7BD7}" type="sibTrans" cxnId="{549CFE08-DD4D-48AC-AB64-5E876EF1CC0D}">
      <dgm:prSet/>
      <dgm:spPr/>
      <dgm:t>
        <a:bodyPr/>
        <a:lstStyle/>
        <a:p>
          <a:endParaRPr lang="en-US"/>
        </a:p>
      </dgm:t>
    </dgm:pt>
    <dgm:pt modelId="{C03B92C6-1CD2-400B-B436-1AFE4335B79A}">
      <dgm:prSet phldrT="[Text]"/>
      <dgm:spPr/>
      <dgm:t>
        <a:bodyPr/>
        <a:lstStyle/>
        <a:p>
          <a:r>
            <a:rPr lang="en-US" dirty="0"/>
            <a:t>Tree Map</a:t>
          </a:r>
        </a:p>
      </dgm:t>
    </dgm:pt>
    <dgm:pt modelId="{D29F7601-0ACD-4D9C-AA5F-FF9D637B2F0B}" type="parTrans" cxnId="{DA3F20B1-8BB4-4908-B977-28AD3127F502}">
      <dgm:prSet/>
      <dgm:spPr/>
      <dgm:t>
        <a:bodyPr/>
        <a:lstStyle/>
        <a:p>
          <a:endParaRPr lang="en-US"/>
        </a:p>
      </dgm:t>
    </dgm:pt>
    <dgm:pt modelId="{51F69031-243B-4F16-A88A-3D385BD51965}" type="sibTrans" cxnId="{DA3F20B1-8BB4-4908-B977-28AD3127F502}">
      <dgm:prSet/>
      <dgm:spPr/>
      <dgm:t>
        <a:bodyPr/>
        <a:lstStyle/>
        <a:p>
          <a:endParaRPr lang="en-US"/>
        </a:p>
      </dgm:t>
    </dgm:pt>
    <dgm:pt modelId="{2F6A1BE5-590E-4074-9ED0-87DACBB13069}">
      <dgm:prSet phldrT="[Text]"/>
      <dgm:spPr/>
      <dgm:t>
        <a:bodyPr/>
        <a:lstStyle/>
        <a:p>
          <a:r>
            <a:rPr lang="en-US" dirty="0"/>
            <a:t>Ring Chart</a:t>
          </a:r>
        </a:p>
      </dgm:t>
    </dgm:pt>
    <dgm:pt modelId="{D327F002-D8F8-47DF-B83C-01180315D7F1}" type="parTrans" cxnId="{2FB7EDD4-083C-470F-9011-9135FDEF34F1}">
      <dgm:prSet/>
      <dgm:spPr/>
      <dgm:t>
        <a:bodyPr/>
        <a:lstStyle/>
        <a:p>
          <a:endParaRPr lang="en-US"/>
        </a:p>
      </dgm:t>
    </dgm:pt>
    <dgm:pt modelId="{ED682799-68BE-4D72-8AEF-90576A4D83AE}" type="sibTrans" cxnId="{2FB7EDD4-083C-470F-9011-9135FDEF34F1}">
      <dgm:prSet/>
      <dgm:spPr/>
      <dgm:t>
        <a:bodyPr/>
        <a:lstStyle/>
        <a:p>
          <a:endParaRPr lang="en-US"/>
        </a:p>
      </dgm:t>
    </dgm:pt>
    <dgm:pt modelId="{0159D54E-5400-4B23-86AF-496E87E92F1A}">
      <dgm:prSet phldrT="[Text]"/>
      <dgm:spPr/>
      <dgm:t>
        <a:bodyPr/>
        <a:lstStyle/>
        <a:p>
          <a:r>
            <a:rPr lang="en-US" dirty="0"/>
            <a:t>Sunburst Diagram</a:t>
          </a:r>
        </a:p>
      </dgm:t>
    </dgm:pt>
    <dgm:pt modelId="{B1F64EFA-5CE1-452B-9159-FC5392621FDE}" type="parTrans" cxnId="{7B409195-3A76-443A-A104-64523627DC77}">
      <dgm:prSet/>
      <dgm:spPr/>
      <dgm:t>
        <a:bodyPr/>
        <a:lstStyle/>
        <a:p>
          <a:endParaRPr lang="en-US"/>
        </a:p>
      </dgm:t>
    </dgm:pt>
    <dgm:pt modelId="{4626F0FE-10AF-438D-A5C8-D7F3258A7FC5}" type="sibTrans" cxnId="{7B409195-3A76-443A-A104-64523627DC77}">
      <dgm:prSet/>
      <dgm:spPr/>
      <dgm:t>
        <a:bodyPr/>
        <a:lstStyle/>
        <a:p>
          <a:endParaRPr lang="en-US"/>
        </a:p>
      </dgm:t>
    </dgm:pt>
    <dgm:pt modelId="{C151DEB2-3CA5-496D-B481-3CBC8CD38AF2}" type="pres">
      <dgm:prSet presAssocID="{715877DA-B8C7-4F42-AECD-D0A89CCE89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BA8BDD-1C5D-47F6-89B6-B60E09BD8B4F}" type="pres">
      <dgm:prSet presAssocID="{77BF5A1B-2103-45B4-BB26-AC033E9BEAF9}" presName="hierRoot1" presStyleCnt="0">
        <dgm:presLayoutVars>
          <dgm:hierBranch val="init"/>
        </dgm:presLayoutVars>
      </dgm:prSet>
      <dgm:spPr/>
    </dgm:pt>
    <dgm:pt modelId="{AA63CE18-0FF7-4EC7-8A8E-C48F1091A6D0}" type="pres">
      <dgm:prSet presAssocID="{77BF5A1B-2103-45B4-BB26-AC033E9BEAF9}" presName="rootComposite1" presStyleCnt="0"/>
      <dgm:spPr/>
    </dgm:pt>
    <dgm:pt modelId="{52028A5E-784C-42E9-967B-6402B20FC1EA}" type="pres">
      <dgm:prSet presAssocID="{77BF5A1B-2103-45B4-BB26-AC033E9BEAF9}" presName="rootText1" presStyleLbl="node0" presStyleIdx="0" presStyleCnt="2">
        <dgm:presLayoutVars>
          <dgm:chPref val="3"/>
        </dgm:presLayoutVars>
      </dgm:prSet>
      <dgm:spPr/>
    </dgm:pt>
    <dgm:pt modelId="{735C4B8E-02CB-4425-BE88-38E1D031B6BF}" type="pres">
      <dgm:prSet presAssocID="{77BF5A1B-2103-45B4-BB26-AC033E9BEAF9}" presName="rootConnector1" presStyleLbl="node1" presStyleIdx="0" presStyleCnt="0"/>
      <dgm:spPr/>
    </dgm:pt>
    <dgm:pt modelId="{FC24481E-DDA9-4FE7-87D1-E6C7C15E2615}" type="pres">
      <dgm:prSet presAssocID="{77BF5A1B-2103-45B4-BB26-AC033E9BEAF9}" presName="hierChild2" presStyleCnt="0"/>
      <dgm:spPr/>
    </dgm:pt>
    <dgm:pt modelId="{C1790089-84D5-470D-BD8D-68E3656C4ABD}" type="pres">
      <dgm:prSet presAssocID="{488A00B6-D808-4DFA-A35D-42847CC703A1}" presName="Name37" presStyleLbl="parChTrans1D2" presStyleIdx="0" presStyleCnt="6"/>
      <dgm:spPr/>
    </dgm:pt>
    <dgm:pt modelId="{EC6E1EE3-2D8E-4140-AF44-39D95C8C879E}" type="pres">
      <dgm:prSet presAssocID="{40490A59-6489-4801-AF0D-686DD9FE8AE8}" presName="hierRoot2" presStyleCnt="0">
        <dgm:presLayoutVars>
          <dgm:hierBranch val="init"/>
        </dgm:presLayoutVars>
      </dgm:prSet>
      <dgm:spPr/>
    </dgm:pt>
    <dgm:pt modelId="{D34F351C-500C-4F7F-A893-82CCE5DCD6FB}" type="pres">
      <dgm:prSet presAssocID="{40490A59-6489-4801-AF0D-686DD9FE8AE8}" presName="rootComposite" presStyleCnt="0"/>
      <dgm:spPr/>
    </dgm:pt>
    <dgm:pt modelId="{777EFCF6-3392-402C-A7CC-6C22BD54688A}" type="pres">
      <dgm:prSet presAssocID="{40490A59-6489-4801-AF0D-686DD9FE8AE8}" presName="rootText" presStyleLbl="node2" presStyleIdx="0" presStyleCnt="6">
        <dgm:presLayoutVars>
          <dgm:chPref val="3"/>
        </dgm:presLayoutVars>
      </dgm:prSet>
      <dgm:spPr/>
    </dgm:pt>
    <dgm:pt modelId="{260C2597-5F46-4E07-A34B-2CB23A79B5B8}" type="pres">
      <dgm:prSet presAssocID="{40490A59-6489-4801-AF0D-686DD9FE8AE8}" presName="rootConnector" presStyleLbl="node2" presStyleIdx="0" presStyleCnt="6"/>
      <dgm:spPr/>
    </dgm:pt>
    <dgm:pt modelId="{4E4E2B81-0A14-42FB-817E-3E0CDE811093}" type="pres">
      <dgm:prSet presAssocID="{40490A59-6489-4801-AF0D-686DD9FE8AE8}" presName="hierChild4" presStyleCnt="0"/>
      <dgm:spPr/>
    </dgm:pt>
    <dgm:pt modelId="{6E17D7F3-E0C7-421D-8D67-97E090DC3E80}" type="pres">
      <dgm:prSet presAssocID="{40490A59-6489-4801-AF0D-686DD9FE8AE8}" presName="hierChild5" presStyleCnt="0"/>
      <dgm:spPr/>
    </dgm:pt>
    <dgm:pt modelId="{E7138C16-42B2-4637-B89C-5A2C6DBA22AA}" type="pres">
      <dgm:prSet presAssocID="{9FB1D5DC-29D8-4B8B-802C-0BA28488A3C2}" presName="Name37" presStyleLbl="parChTrans1D2" presStyleIdx="1" presStyleCnt="6"/>
      <dgm:spPr/>
    </dgm:pt>
    <dgm:pt modelId="{0DD4FBCB-9A9E-4FE7-BB42-81F129C4B113}" type="pres">
      <dgm:prSet presAssocID="{9036DDEE-9593-4055-AB6C-8559BB19D377}" presName="hierRoot2" presStyleCnt="0">
        <dgm:presLayoutVars>
          <dgm:hierBranch val="init"/>
        </dgm:presLayoutVars>
      </dgm:prSet>
      <dgm:spPr/>
    </dgm:pt>
    <dgm:pt modelId="{DEC26B41-D99D-43A6-A950-D40FD09C2093}" type="pres">
      <dgm:prSet presAssocID="{9036DDEE-9593-4055-AB6C-8559BB19D377}" presName="rootComposite" presStyleCnt="0"/>
      <dgm:spPr/>
    </dgm:pt>
    <dgm:pt modelId="{5042E538-D25C-4405-90AF-19C181355BA0}" type="pres">
      <dgm:prSet presAssocID="{9036DDEE-9593-4055-AB6C-8559BB19D377}" presName="rootText" presStyleLbl="node2" presStyleIdx="1" presStyleCnt="6">
        <dgm:presLayoutVars>
          <dgm:chPref val="3"/>
        </dgm:presLayoutVars>
      </dgm:prSet>
      <dgm:spPr/>
    </dgm:pt>
    <dgm:pt modelId="{EB83FC6B-A531-4491-911E-5C4328FBD146}" type="pres">
      <dgm:prSet presAssocID="{9036DDEE-9593-4055-AB6C-8559BB19D377}" presName="rootConnector" presStyleLbl="node2" presStyleIdx="1" presStyleCnt="6"/>
      <dgm:spPr/>
    </dgm:pt>
    <dgm:pt modelId="{C4B8DB6E-304A-4121-AF1B-D7A28C93D489}" type="pres">
      <dgm:prSet presAssocID="{9036DDEE-9593-4055-AB6C-8559BB19D377}" presName="hierChild4" presStyleCnt="0"/>
      <dgm:spPr/>
    </dgm:pt>
    <dgm:pt modelId="{F8B982FB-B5D9-40F3-95F2-905A21EDB742}" type="pres">
      <dgm:prSet presAssocID="{9036DDEE-9593-4055-AB6C-8559BB19D377}" presName="hierChild5" presStyleCnt="0"/>
      <dgm:spPr/>
    </dgm:pt>
    <dgm:pt modelId="{A4CDB5DA-DF55-4CFF-9F01-5ACC81D97A65}" type="pres">
      <dgm:prSet presAssocID="{7D2C7B33-3535-4FE7-B3F2-8FA7A3CA350C}" presName="Name37" presStyleLbl="parChTrans1D2" presStyleIdx="2" presStyleCnt="6"/>
      <dgm:spPr/>
    </dgm:pt>
    <dgm:pt modelId="{447B812B-C629-495D-8A02-A281DE5BE750}" type="pres">
      <dgm:prSet presAssocID="{91DBC1EB-ED44-4CA2-9893-2D779B92F17C}" presName="hierRoot2" presStyleCnt="0">
        <dgm:presLayoutVars>
          <dgm:hierBranch val="init"/>
        </dgm:presLayoutVars>
      </dgm:prSet>
      <dgm:spPr/>
    </dgm:pt>
    <dgm:pt modelId="{2A809025-7C78-4ED0-BA14-F59C57F2640F}" type="pres">
      <dgm:prSet presAssocID="{91DBC1EB-ED44-4CA2-9893-2D779B92F17C}" presName="rootComposite" presStyleCnt="0"/>
      <dgm:spPr/>
    </dgm:pt>
    <dgm:pt modelId="{EDA9FCFC-AC98-4E00-B710-4E0519492997}" type="pres">
      <dgm:prSet presAssocID="{91DBC1EB-ED44-4CA2-9893-2D779B92F17C}" presName="rootText" presStyleLbl="node2" presStyleIdx="2" presStyleCnt="6">
        <dgm:presLayoutVars>
          <dgm:chPref val="3"/>
        </dgm:presLayoutVars>
      </dgm:prSet>
      <dgm:spPr/>
    </dgm:pt>
    <dgm:pt modelId="{6DC8EFC1-D2D6-458F-8FFA-11F89F94A62E}" type="pres">
      <dgm:prSet presAssocID="{91DBC1EB-ED44-4CA2-9893-2D779B92F17C}" presName="rootConnector" presStyleLbl="node2" presStyleIdx="2" presStyleCnt="6"/>
      <dgm:spPr/>
    </dgm:pt>
    <dgm:pt modelId="{2FCD5C39-F1A9-4FD1-975B-FD098356080A}" type="pres">
      <dgm:prSet presAssocID="{91DBC1EB-ED44-4CA2-9893-2D779B92F17C}" presName="hierChild4" presStyleCnt="0"/>
      <dgm:spPr/>
    </dgm:pt>
    <dgm:pt modelId="{250E106F-D794-4D00-9310-3EAFF5F6513A}" type="pres">
      <dgm:prSet presAssocID="{91DBC1EB-ED44-4CA2-9893-2D779B92F17C}" presName="hierChild5" presStyleCnt="0"/>
      <dgm:spPr/>
    </dgm:pt>
    <dgm:pt modelId="{EBF2F317-D2CC-4BD0-8B9F-BBA10445F7CD}" type="pres">
      <dgm:prSet presAssocID="{77BF5A1B-2103-45B4-BB26-AC033E9BEAF9}" presName="hierChild3" presStyleCnt="0"/>
      <dgm:spPr/>
    </dgm:pt>
    <dgm:pt modelId="{66C38B21-2EA4-4A1F-B347-7DFCA66168CC}" type="pres">
      <dgm:prSet presAssocID="{45C5B997-4BFA-43B2-881B-557CB2BE9E59}" presName="hierRoot1" presStyleCnt="0">
        <dgm:presLayoutVars>
          <dgm:hierBranch val="init"/>
        </dgm:presLayoutVars>
      </dgm:prSet>
      <dgm:spPr/>
    </dgm:pt>
    <dgm:pt modelId="{D1673927-F6BF-4770-8861-295FD534A635}" type="pres">
      <dgm:prSet presAssocID="{45C5B997-4BFA-43B2-881B-557CB2BE9E59}" presName="rootComposite1" presStyleCnt="0"/>
      <dgm:spPr/>
    </dgm:pt>
    <dgm:pt modelId="{8F447B46-3E2F-4101-BFE9-BA1BAC799CAC}" type="pres">
      <dgm:prSet presAssocID="{45C5B997-4BFA-43B2-881B-557CB2BE9E59}" presName="rootText1" presStyleLbl="node0" presStyleIdx="1" presStyleCnt="2">
        <dgm:presLayoutVars>
          <dgm:chPref val="3"/>
        </dgm:presLayoutVars>
      </dgm:prSet>
      <dgm:spPr/>
    </dgm:pt>
    <dgm:pt modelId="{122C33BD-BFE2-4640-A019-51A8406CBA5F}" type="pres">
      <dgm:prSet presAssocID="{45C5B997-4BFA-43B2-881B-557CB2BE9E59}" presName="rootConnector1" presStyleLbl="node1" presStyleIdx="0" presStyleCnt="0"/>
      <dgm:spPr/>
    </dgm:pt>
    <dgm:pt modelId="{17AFA482-2890-45A7-946A-30737671B63E}" type="pres">
      <dgm:prSet presAssocID="{45C5B997-4BFA-43B2-881B-557CB2BE9E59}" presName="hierChild2" presStyleCnt="0"/>
      <dgm:spPr/>
    </dgm:pt>
    <dgm:pt modelId="{65F0EBC5-124E-463A-92B2-3B8B897DF048}" type="pres">
      <dgm:prSet presAssocID="{D29F7601-0ACD-4D9C-AA5F-FF9D637B2F0B}" presName="Name37" presStyleLbl="parChTrans1D2" presStyleIdx="3" presStyleCnt="6"/>
      <dgm:spPr/>
    </dgm:pt>
    <dgm:pt modelId="{5822AC58-DE5A-4CFA-889B-2A2C87CBEEB9}" type="pres">
      <dgm:prSet presAssocID="{C03B92C6-1CD2-400B-B436-1AFE4335B79A}" presName="hierRoot2" presStyleCnt="0">
        <dgm:presLayoutVars>
          <dgm:hierBranch val="init"/>
        </dgm:presLayoutVars>
      </dgm:prSet>
      <dgm:spPr/>
    </dgm:pt>
    <dgm:pt modelId="{526BBE08-DE3B-4A47-81C1-FAFFD9C518BB}" type="pres">
      <dgm:prSet presAssocID="{C03B92C6-1CD2-400B-B436-1AFE4335B79A}" presName="rootComposite" presStyleCnt="0"/>
      <dgm:spPr/>
    </dgm:pt>
    <dgm:pt modelId="{4D00124C-19DE-4F0D-8B48-B10AD1F8B2B1}" type="pres">
      <dgm:prSet presAssocID="{C03B92C6-1CD2-400B-B436-1AFE4335B79A}" presName="rootText" presStyleLbl="node2" presStyleIdx="3" presStyleCnt="6">
        <dgm:presLayoutVars>
          <dgm:chPref val="3"/>
        </dgm:presLayoutVars>
      </dgm:prSet>
      <dgm:spPr/>
    </dgm:pt>
    <dgm:pt modelId="{AC04AC86-3DEC-47F8-8423-444448703A21}" type="pres">
      <dgm:prSet presAssocID="{C03B92C6-1CD2-400B-B436-1AFE4335B79A}" presName="rootConnector" presStyleLbl="node2" presStyleIdx="3" presStyleCnt="6"/>
      <dgm:spPr/>
    </dgm:pt>
    <dgm:pt modelId="{6729CE7A-22D1-4850-9B53-842EA1FD9227}" type="pres">
      <dgm:prSet presAssocID="{C03B92C6-1CD2-400B-B436-1AFE4335B79A}" presName="hierChild4" presStyleCnt="0"/>
      <dgm:spPr/>
    </dgm:pt>
    <dgm:pt modelId="{DC2FF917-3A1A-4152-AF57-8AD293862EAC}" type="pres">
      <dgm:prSet presAssocID="{C03B92C6-1CD2-400B-B436-1AFE4335B79A}" presName="hierChild5" presStyleCnt="0"/>
      <dgm:spPr/>
    </dgm:pt>
    <dgm:pt modelId="{56EDF8B5-90AA-4661-8C31-9983F6E49C2F}" type="pres">
      <dgm:prSet presAssocID="{D327F002-D8F8-47DF-B83C-01180315D7F1}" presName="Name37" presStyleLbl="parChTrans1D2" presStyleIdx="4" presStyleCnt="6"/>
      <dgm:spPr/>
    </dgm:pt>
    <dgm:pt modelId="{E071EEAF-B093-4090-B14B-5B0358EFA4C3}" type="pres">
      <dgm:prSet presAssocID="{2F6A1BE5-590E-4074-9ED0-87DACBB13069}" presName="hierRoot2" presStyleCnt="0">
        <dgm:presLayoutVars>
          <dgm:hierBranch val="init"/>
        </dgm:presLayoutVars>
      </dgm:prSet>
      <dgm:spPr/>
    </dgm:pt>
    <dgm:pt modelId="{9A809233-A793-4985-BC4E-04CEF2E7D5E1}" type="pres">
      <dgm:prSet presAssocID="{2F6A1BE5-590E-4074-9ED0-87DACBB13069}" presName="rootComposite" presStyleCnt="0"/>
      <dgm:spPr/>
    </dgm:pt>
    <dgm:pt modelId="{3103018B-B0CB-4EF5-91A2-86B2781B8D80}" type="pres">
      <dgm:prSet presAssocID="{2F6A1BE5-590E-4074-9ED0-87DACBB13069}" presName="rootText" presStyleLbl="node2" presStyleIdx="4" presStyleCnt="6">
        <dgm:presLayoutVars>
          <dgm:chPref val="3"/>
        </dgm:presLayoutVars>
      </dgm:prSet>
      <dgm:spPr/>
    </dgm:pt>
    <dgm:pt modelId="{64A79FC2-E8B5-4D87-8EA7-0ED661892348}" type="pres">
      <dgm:prSet presAssocID="{2F6A1BE5-590E-4074-9ED0-87DACBB13069}" presName="rootConnector" presStyleLbl="node2" presStyleIdx="4" presStyleCnt="6"/>
      <dgm:spPr/>
    </dgm:pt>
    <dgm:pt modelId="{E9656C48-C7A2-4526-AB37-147DBB6BBBA9}" type="pres">
      <dgm:prSet presAssocID="{2F6A1BE5-590E-4074-9ED0-87DACBB13069}" presName="hierChild4" presStyleCnt="0"/>
      <dgm:spPr/>
    </dgm:pt>
    <dgm:pt modelId="{A1C3BC19-8F4C-4A3F-A606-CCE8344F2ACC}" type="pres">
      <dgm:prSet presAssocID="{2F6A1BE5-590E-4074-9ED0-87DACBB13069}" presName="hierChild5" presStyleCnt="0"/>
      <dgm:spPr/>
    </dgm:pt>
    <dgm:pt modelId="{38AF5C7A-7017-42F6-8C19-DA6B7D10A71B}" type="pres">
      <dgm:prSet presAssocID="{B1F64EFA-5CE1-452B-9159-FC5392621FDE}" presName="Name37" presStyleLbl="parChTrans1D2" presStyleIdx="5" presStyleCnt="6"/>
      <dgm:spPr/>
    </dgm:pt>
    <dgm:pt modelId="{29911CD4-39E6-4919-B66E-F0465AD74BC8}" type="pres">
      <dgm:prSet presAssocID="{0159D54E-5400-4B23-86AF-496E87E92F1A}" presName="hierRoot2" presStyleCnt="0">
        <dgm:presLayoutVars>
          <dgm:hierBranch val="init"/>
        </dgm:presLayoutVars>
      </dgm:prSet>
      <dgm:spPr/>
    </dgm:pt>
    <dgm:pt modelId="{3E6C50DA-DCBD-4A98-96F9-B2A232A5E8BA}" type="pres">
      <dgm:prSet presAssocID="{0159D54E-5400-4B23-86AF-496E87E92F1A}" presName="rootComposite" presStyleCnt="0"/>
      <dgm:spPr/>
    </dgm:pt>
    <dgm:pt modelId="{892BAFC7-03FE-40AF-B524-5D46A47FD789}" type="pres">
      <dgm:prSet presAssocID="{0159D54E-5400-4B23-86AF-496E87E92F1A}" presName="rootText" presStyleLbl="node2" presStyleIdx="5" presStyleCnt="6">
        <dgm:presLayoutVars>
          <dgm:chPref val="3"/>
        </dgm:presLayoutVars>
      </dgm:prSet>
      <dgm:spPr/>
    </dgm:pt>
    <dgm:pt modelId="{656409C9-9EEA-4FC3-8F25-835861C27E73}" type="pres">
      <dgm:prSet presAssocID="{0159D54E-5400-4B23-86AF-496E87E92F1A}" presName="rootConnector" presStyleLbl="node2" presStyleIdx="5" presStyleCnt="6"/>
      <dgm:spPr/>
    </dgm:pt>
    <dgm:pt modelId="{8B0158CB-2C7B-4A8F-8A43-4415D465AF53}" type="pres">
      <dgm:prSet presAssocID="{0159D54E-5400-4B23-86AF-496E87E92F1A}" presName="hierChild4" presStyleCnt="0"/>
      <dgm:spPr/>
    </dgm:pt>
    <dgm:pt modelId="{A69E2494-9B7E-4363-B441-B440965DCF8A}" type="pres">
      <dgm:prSet presAssocID="{0159D54E-5400-4B23-86AF-496E87E92F1A}" presName="hierChild5" presStyleCnt="0"/>
      <dgm:spPr/>
    </dgm:pt>
    <dgm:pt modelId="{C877DDC9-1127-4711-BF3E-40BE5DDD2CB0}" type="pres">
      <dgm:prSet presAssocID="{45C5B997-4BFA-43B2-881B-557CB2BE9E59}" presName="hierChild3" presStyleCnt="0"/>
      <dgm:spPr/>
    </dgm:pt>
  </dgm:ptLst>
  <dgm:cxnLst>
    <dgm:cxn modelId="{4F962A06-E13B-4FAC-B673-D745AE56F26F}" type="presOf" srcId="{2F6A1BE5-590E-4074-9ED0-87DACBB13069}" destId="{3103018B-B0CB-4EF5-91A2-86B2781B8D80}" srcOrd="0" destOrd="0" presId="urn:microsoft.com/office/officeart/2005/8/layout/orgChart1"/>
    <dgm:cxn modelId="{E8E3EE07-AA7E-4421-B1A3-FF9AF79FDE33}" srcId="{77BF5A1B-2103-45B4-BB26-AC033E9BEAF9}" destId="{40490A59-6489-4801-AF0D-686DD9FE8AE8}" srcOrd="0" destOrd="0" parTransId="{488A00B6-D808-4DFA-A35D-42847CC703A1}" sibTransId="{43A709C0-667C-4C73-AD84-16DB6DFA99A4}"/>
    <dgm:cxn modelId="{549CFE08-DD4D-48AC-AB64-5E876EF1CC0D}" srcId="{715877DA-B8C7-4F42-AECD-D0A89CCE89AF}" destId="{45C5B997-4BFA-43B2-881B-557CB2BE9E59}" srcOrd="1" destOrd="0" parTransId="{DB20660B-64BE-4315-86E1-9F1EF288F79E}" sibTransId="{9DDE22E6-0496-461F-9416-4EA1306D7BD7}"/>
    <dgm:cxn modelId="{B2EEBD1B-AF74-47B1-9E60-24EFFA670AEA}" type="presOf" srcId="{0159D54E-5400-4B23-86AF-496E87E92F1A}" destId="{656409C9-9EEA-4FC3-8F25-835861C27E73}" srcOrd="1" destOrd="0" presId="urn:microsoft.com/office/officeart/2005/8/layout/orgChart1"/>
    <dgm:cxn modelId="{E116BB23-368D-4E2C-B107-68DA66EE91E9}" type="presOf" srcId="{D327F002-D8F8-47DF-B83C-01180315D7F1}" destId="{56EDF8B5-90AA-4661-8C31-9983F6E49C2F}" srcOrd="0" destOrd="0" presId="urn:microsoft.com/office/officeart/2005/8/layout/orgChart1"/>
    <dgm:cxn modelId="{30880139-3A41-4543-8A7D-CFCA5C17F25F}" type="presOf" srcId="{D29F7601-0ACD-4D9C-AA5F-FF9D637B2F0B}" destId="{65F0EBC5-124E-463A-92B2-3B8B897DF048}" srcOrd="0" destOrd="0" presId="urn:microsoft.com/office/officeart/2005/8/layout/orgChart1"/>
    <dgm:cxn modelId="{6A09F73D-7874-4AEC-AAB7-9B10B05CA97A}" type="presOf" srcId="{45C5B997-4BFA-43B2-881B-557CB2BE9E59}" destId="{122C33BD-BFE2-4640-A019-51A8406CBA5F}" srcOrd="1" destOrd="0" presId="urn:microsoft.com/office/officeart/2005/8/layout/orgChart1"/>
    <dgm:cxn modelId="{920F8D43-A064-4409-84FA-CB5FC578563E}" type="presOf" srcId="{B1F64EFA-5CE1-452B-9159-FC5392621FDE}" destId="{38AF5C7A-7017-42F6-8C19-DA6B7D10A71B}" srcOrd="0" destOrd="0" presId="urn:microsoft.com/office/officeart/2005/8/layout/orgChart1"/>
    <dgm:cxn modelId="{0A66F344-48DA-43EA-8D8B-DDBAF97EE822}" type="presOf" srcId="{9FB1D5DC-29D8-4B8B-802C-0BA28488A3C2}" destId="{E7138C16-42B2-4637-B89C-5A2C6DBA22AA}" srcOrd="0" destOrd="0" presId="urn:microsoft.com/office/officeart/2005/8/layout/orgChart1"/>
    <dgm:cxn modelId="{66ECDA65-A8B7-4724-B99E-1C76982174C3}" type="presOf" srcId="{488A00B6-D808-4DFA-A35D-42847CC703A1}" destId="{C1790089-84D5-470D-BD8D-68E3656C4ABD}" srcOrd="0" destOrd="0" presId="urn:microsoft.com/office/officeart/2005/8/layout/orgChart1"/>
    <dgm:cxn modelId="{4DCA0368-AC84-485D-92AD-DAFE46F49EA6}" type="presOf" srcId="{77BF5A1B-2103-45B4-BB26-AC033E9BEAF9}" destId="{735C4B8E-02CB-4425-BE88-38E1D031B6BF}" srcOrd="1" destOrd="0" presId="urn:microsoft.com/office/officeart/2005/8/layout/orgChart1"/>
    <dgm:cxn modelId="{C0FD664A-CCA6-4973-A143-08A3751DC3DD}" type="presOf" srcId="{715877DA-B8C7-4F42-AECD-D0A89CCE89AF}" destId="{C151DEB2-3CA5-496D-B481-3CBC8CD38AF2}" srcOrd="0" destOrd="0" presId="urn:microsoft.com/office/officeart/2005/8/layout/orgChart1"/>
    <dgm:cxn modelId="{28C9C34A-EF0A-4DE5-A06B-4233BE0BC398}" type="presOf" srcId="{91DBC1EB-ED44-4CA2-9893-2D779B92F17C}" destId="{EDA9FCFC-AC98-4E00-B710-4E0519492997}" srcOrd="0" destOrd="0" presId="urn:microsoft.com/office/officeart/2005/8/layout/orgChart1"/>
    <dgm:cxn modelId="{F09A1950-7122-4C8E-B96B-2CAE5C8EC369}" type="presOf" srcId="{2F6A1BE5-590E-4074-9ED0-87DACBB13069}" destId="{64A79FC2-E8B5-4D87-8EA7-0ED661892348}" srcOrd="1" destOrd="0" presId="urn:microsoft.com/office/officeart/2005/8/layout/orgChart1"/>
    <dgm:cxn modelId="{AC26A952-C24D-4456-9324-C34F5C771EA1}" type="presOf" srcId="{77BF5A1B-2103-45B4-BB26-AC033E9BEAF9}" destId="{52028A5E-784C-42E9-967B-6402B20FC1EA}" srcOrd="0" destOrd="0" presId="urn:microsoft.com/office/officeart/2005/8/layout/orgChart1"/>
    <dgm:cxn modelId="{B9CE6C73-99D8-4B5F-9E65-8D3C2AB14A8A}" srcId="{77BF5A1B-2103-45B4-BB26-AC033E9BEAF9}" destId="{91DBC1EB-ED44-4CA2-9893-2D779B92F17C}" srcOrd="2" destOrd="0" parTransId="{7D2C7B33-3535-4FE7-B3F2-8FA7A3CA350C}" sibTransId="{552E207D-5997-4337-9452-1457C7E75BF8}"/>
    <dgm:cxn modelId="{0BB65A55-F9C4-402D-901E-4E68F40A1585}" type="presOf" srcId="{9036DDEE-9593-4055-AB6C-8559BB19D377}" destId="{5042E538-D25C-4405-90AF-19C181355BA0}" srcOrd="0" destOrd="0" presId="urn:microsoft.com/office/officeart/2005/8/layout/orgChart1"/>
    <dgm:cxn modelId="{5E823A7E-F2BC-4B81-8543-B80BE72944FA}" type="presOf" srcId="{91DBC1EB-ED44-4CA2-9893-2D779B92F17C}" destId="{6DC8EFC1-D2D6-458F-8FFA-11F89F94A62E}" srcOrd="1" destOrd="0" presId="urn:microsoft.com/office/officeart/2005/8/layout/orgChart1"/>
    <dgm:cxn modelId="{A9151D8B-FF1D-4446-8B1E-9807DCB3DACB}" srcId="{715877DA-B8C7-4F42-AECD-D0A89CCE89AF}" destId="{77BF5A1B-2103-45B4-BB26-AC033E9BEAF9}" srcOrd="0" destOrd="0" parTransId="{ACEBB706-6AD3-4654-8F4D-E3DEC0B2AC05}" sibTransId="{880E7FAB-F0CD-4FED-BF9F-5DB6D6773169}"/>
    <dgm:cxn modelId="{EF7F4F90-7438-4E1E-A30D-3DFBF4E915A0}" type="presOf" srcId="{C03B92C6-1CD2-400B-B436-1AFE4335B79A}" destId="{4D00124C-19DE-4F0D-8B48-B10AD1F8B2B1}" srcOrd="0" destOrd="0" presId="urn:microsoft.com/office/officeart/2005/8/layout/orgChart1"/>
    <dgm:cxn modelId="{7B409195-3A76-443A-A104-64523627DC77}" srcId="{45C5B997-4BFA-43B2-881B-557CB2BE9E59}" destId="{0159D54E-5400-4B23-86AF-496E87E92F1A}" srcOrd="2" destOrd="0" parTransId="{B1F64EFA-5CE1-452B-9159-FC5392621FDE}" sibTransId="{4626F0FE-10AF-438D-A5C8-D7F3258A7FC5}"/>
    <dgm:cxn modelId="{5551199A-AB9E-4AAF-94C8-45D69D288B50}" type="presOf" srcId="{0159D54E-5400-4B23-86AF-496E87E92F1A}" destId="{892BAFC7-03FE-40AF-B524-5D46A47FD789}" srcOrd="0" destOrd="0" presId="urn:microsoft.com/office/officeart/2005/8/layout/orgChart1"/>
    <dgm:cxn modelId="{DA3F20B1-8BB4-4908-B977-28AD3127F502}" srcId="{45C5B997-4BFA-43B2-881B-557CB2BE9E59}" destId="{C03B92C6-1CD2-400B-B436-1AFE4335B79A}" srcOrd="0" destOrd="0" parTransId="{D29F7601-0ACD-4D9C-AA5F-FF9D637B2F0B}" sibTransId="{51F69031-243B-4F16-A88A-3D385BD51965}"/>
    <dgm:cxn modelId="{4FE592B5-49F4-4DA9-BF6E-6FE60C1AB0DD}" type="presOf" srcId="{7D2C7B33-3535-4FE7-B3F2-8FA7A3CA350C}" destId="{A4CDB5DA-DF55-4CFF-9F01-5ACC81D97A65}" srcOrd="0" destOrd="0" presId="urn:microsoft.com/office/officeart/2005/8/layout/orgChart1"/>
    <dgm:cxn modelId="{F07F11BC-7DBA-47FC-A3F1-889E39A60A59}" type="presOf" srcId="{9036DDEE-9593-4055-AB6C-8559BB19D377}" destId="{EB83FC6B-A531-4491-911E-5C4328FBD146}" srcOrd="1" destOrd="0" presId="urn:microsoft.com/office/officeart/2005/8/layout/orgChart1"/>
    <dgm:cxn modelId="{58E824BE-E35B-4A61-9E6F-4B8A6F99E3BA}" type="presOf" srcId="{45C5B997-4BFA-43B2-881B-557CB2BE9E59}" destId="{8F447B46-3E2F-4101-BFE9-BA1BAC799CAC}" srcOrd="0" destOrd="0" presId="urn:microsoft.com/office/officeart/2005/8/layout/orgChart1"/>
    <dgm:cxn modelId="{6501D9C1-E3D2-4B6B-A15C-BA5C7D0E8411}" type="presOf" srcId="{40490A59-6489-4801-AF0D-686DD9FE8AE8}" destId="{260C2597-5F46-4E07-A34B-2CB23A79B5B8}" srcOrd="1" destOrd="0" presId="urn:microsoft.com/office/officeart/2005/8/layout/orgChart1"/>
    <dgm:cxn modelId="{2FB7EDD4-083C-470F-9011-9135FDEF34F1}" srcId="{45C5B997-4BFA-43B2-881B-557CB2BE9E59}" destId="{2F6A1BE5-590E-4074-9ED0-87DACBB13069}" srcOrd="1" destOrd="0" parTransId="{D327F002-D8F8-47DF-B83C-01180315D7F1}" sibTransId="{ED682799-68BE-4D72-8AEF-90576A4D83AE}"/>
    <dgm:cxn modelId="{47DAD2DA-7E42-42CE-A68D-12F5E7AD4365}" type="presOf" srcId="{C03B92C6-1CD2-400B-B436-1AFE4335B79A}" destId="{AC04AC86-3DEC-47F8-8423-444448703A21}" srcOrd="1" destOrd="0" presId="urn:microsoft.com/office/officeart/2005/8/layout/orgChart1"/>
    <dgm:cxn modelId="{6DD6F9E0-B0F8-4E29-86F2-88E925B6F5B5}" srcId="{77BF5A1B-2103-45B4-BB26-AC033E9BEAF9}" destId="{9036DDEE-9593-4055-AB6C-8559BB19D377}" srcOrd="1" destOrd="0" parTransId="{9FB1D5DC-29D8-4B8B-802C-0BA28488A3C2}" sibTransId="{7EE4EF67-5873-4550-803A-4EB8149695B9}"/>
    <dgm:cxn modelId="{42C118E3-7AF6-4531-9065-05FD0A490789}" type="presOf" srcId="{40490A59-6489-4801-AF0D-686DD9FE8AE8}" destId="{777EFCF6-3392-402C-A7CC-6C22BD54688A}" srcOrd="0" destOrd="0" presId="urn:microsoft.com/office/officeart/2005/8/layout/orgChart1"/>
    <dgm:cxn modelId="{566FBB04-4654-449D-A403-498D198C651A}" type="presParOf" srcId="{C151DEB2-3CA5-496D-B481-3CBC8CD38AF2}" destId="{29BA8BDD-1C5D-47F6-89B6-B60E09BD8B4F}" srcOrd="0" destOrd="0" presId="urn:microsoft.com/office/officeart/2005/8/layout/orgChart1"/>
    <dgm:cxn modelId="{A7731A89-650D-4CD6-B28B-E78BFAB254D2}" type="presParOf" srcId="{29BA8BDD-1C5D-47F6-89B6-B60E09BD8B4F}" destId="{AA63CE18-0FF7-4EC7-8A8E-C48F1091A6D0}" srcOrd="0" destOrd="0" presId="urn:microsoft.com/office/officeart/2005/8/layout/orgChart1"/>
    <dgm:cxn modelId="{A1BFBB55-6E55-4198-AE6E-AA61E6EE25B6}" type="presParOf" srcId="{AA63CE18-0FF7-4EC7-8A8E-C48F1091A6D0}" destId="{52028A5E-784C-42E9-967B-6402B20FC1EA}" srcOrd="0" destOrd="0" presId="urn:microsoft.com/office/officeart/2005/8/layout/orgChart1"/>
    <dgm:cxn modelId="{3F2A1F88-67DF-456F-ABD6-BAD10353DA8D}" type="presParOf" srcId="{AA63CE18-0FF7-4EC7-8A8E-C48F1091A6D0}" destId="{735C4B8E-02CB-4425-BE88-38E1D031B6BF}" srcOrd="1" destOrd="0" presId="urn:microsoft.com/office/officeart/2005/8/layout/orgChart1"/>
    <dgm:cxn modelId="{158B6DE7-76E8-4DE5-935E-8DB870AF8885}" type="presParOf" srcId="{29BA8BDD-1C5D-47F6-89B6-B60E09BD8B4F}" destId="{FC24481E-DDA9-4FE7-87D1-E6C7C15E2615}" srcOrd="1" destOrd="0" presId="urn:microsoft.com/office/officeart/2005/8/layout/orgChart1"/>
    <dgm:cxn modelId="{6BEA7A87-0A4F-4097-A9B9-4C6556A124C0}" type="presParOf" srcId="{FC24481E-DDA9-4FE7-87D1-E6C7C15E2615}" destId="{C1790089-84D5-470D-BD8D-68E3656C4ABD}" srcOrd="0" destOrd="0" presId="urn:microsoft.com/office/officeart/2005/8/layout/orgChart1"/>
    <dgm:cxn modelId="{CAE5FDEF-9AEB-4505-BDDA-A49E014C963B}" type="presParOf" srcId="{FC24481E-DDA9-4FE7-87D1-E6C7C15E2615}" destId="{EC6E1EE3-2D8E-4140-AF44-39D95C8C879E}" srcOrd="1" destOrd="0" presId="urn:microsoft.com/office/officeart/2005/8/layout/orgChart1"/>
    <dgm:cxn modelId="{F5B2D555-3B4C-49B5-9DE9-3F4F347866EB}" type="presParOf" srcId="{EC6E1EE3-2D8E-4140-AF44-39D95C8C879E}" destId="{D34F351C-500C-4F7F-A893-82CCE5DCD6FB}" srcOrd="0" destOrd="0" presId="urn:microsoft.com/office/officeart/2005/8/layout/orgChart1"/>
    <dgm:cxn modelId="{ECBA4190-DFCA-41E6-9547-899392D0F39C}" type="presParOf" srcId="{D34F351C-500C-4F7F-A893-82CCE5DCD6FB}" destId="{777EFCF6-3392-402C-A7CC-6C22BD54688A}" srcOrd="0" destOrd="0" presId="urn:microsoft.com/office/officeart/2005/8/layout/orgChart1"/>
    <dgm:cxn modelId="{6A84D9F2-8436-4251-A4A5-1043F2B707DF}" type="presParOf" srcId="{D34F351C-500C-4F7F-A893-82CCE5DCD6FB}" destId="{260C2597-5F46-4E07-A34B-2CB23A79B5B8}" srcOrd="1" destOrd="0" presId="urn:microsoft.com/office/officeart/2005/8/layout/orgChart1"/>
    <dgm:cxn modelId="{997DA36A-F5E2-4AD7-AEC9-D010E06F4C39}" type="presParOf" srcId="{EC6E1EE3-2D8E-4140-AF44-39D95C8C879E}" destId="{4E4E2B81-0A14-42FB-817E-3E0CDE811093}" srcOrd="1" destOrd="0" presId="urn:microsoft.com/office/officeart/2005/8/layout/orgChart1"/>
    <dgm:cxn modelId="{D14CB9C2-5883-4FE3-ADFC-78BF218D52ED}" type="presParOf" srcId="{EC6E1EE3-2D8E-4140-AF44-39D95C8C879E}" destId="{6E17D7F3-E0C7-421D-8D67-97E090DC3E80}" srcOrd="2" destOrd="0" presId="urn:microsoft.com/office/officeart/2005/8/layout/orgChart1"/>
    <dgm:cxn modelId="{0E20128D-BB18-448E-8D18-8E742BD16997}" type="presParOf" srcId="{FC24481E-DDA9-4FE7-87D1-E6C7C15E2615}" destId="{E7138C16-42B2-4637-B89C-5A2C6DBA22AA}" srcOrd="2" destOrd="0" presId="urn:microsoft.com/office/officeart/2005/8/layout/orgChart1"/>
    <dgm:cxn modelId="{4D961390-FD14-4674-965F-9A60017FDC6D}" type="presParOf" srcId="{FC24481E-DDA9-4FE7-87D1-E6C7C15E2615}" destId="{0DD4FBCB-9A9E-4FE7-BB42-81F129C4B113}" srcOrd="3" destOrd="0" presId="urn:microsoft.com/office/officeart/2005/8/layout/orgChart1"/>
    <dgm:cxn modelId="{8874A237-97A4-4FE4-A62E-1ABD14CDE645}" type="presParOf" srcId="{0DD4FBCB-9A9E-4FE7-BB42-81F129C4B113}" destId="{DEC26B41-D99D-43A6-A950-D40FD09C2093}" srcOrd="0" destOrd="0" presId="urn:microsoft.com/office/officeart/2005/8/layout/orgChart1"/>
    <dgm:cxn modelId="{B3D34AFC-6586-4172-88E5-BA9EC6FAE94B}" type="presParOf" srcId="{DEC26B41-D99D-43A6-A950-D40FD09C2093}" destId="{5042E538-D25C-4405-90AF-19C181355BA0}" srcOrd="0" destOrd="0" presId="urn:microsoft.com/office/officeart/2005/8/layout/orgChart1"/>
    <dgm:cxn modelId="{77A6D9D9-70AE-457D-A9EC-42E2F37B053B}" type="presParOf" srcId="{DEC26B41-D99D-43A6-A950-D40FD09C2093}" destId="{EB83FC6B-A531-4491-911E-5C4328FBD146}" srcOrd="1" destOrd="0" presId="urn:microsoft.com/office/officeart/2005/8/layout/orgChart1"/>
    <dgm:cxn modelId="{D3EAB0A6-5E22-4762-84EE-249117A95404}" type="presParOf" srcId="{0DD4FBCB-9A9E-4FE7-BB42-81F129C4B113}" destId="{C4B8DB6E-304A-4121-AF1B-D7A28C93D489}" srcOrd="1" destOrd="0" presId="urn:microsoft.com/office/officeart/2005/8/layout/orgChart1"/>
    <dgm:cxn modelId="{7844DF41-3547-4D0B-94A1-7DC900F5D466}" type="presParOf" srcId="{0DD4FBCB-9A9E-4FE7-BB42-81F129C4B113}" destId="{F8B982FB-B5D9-40F3-95F2-905A21EDB742}" srcOrd="2" destOrd="0" presId="urn:microsoft.com/office/officeart/2005/8/layout/orgChart1"/>
    <dgm:cxn modelId="{E2C4FE94-368C-44C3-9BA4-9D721D3C42C3}" type="presParOf" srcId="{FC24481E-DDA9-4FE7-87D1-E6C7C15E2615}" destId="{A4CDB5DA-DF55-4CFF-9F01-5ACC81D97A65}" srcOrd="4" destOrd="0" presId="urn:microsoft.com/office/officeart/2005/8/layout/orgChart1"/>
    <dgm:cxn modelId="{1E9241CC-49F4-44EA-AEFE-44450DC08771}" type="presParOf" srcId="{FC24481E-DDA9-4FE7-87D1-E6C7C15E2615}" destId="{447B812B-C629-495D-8A02-A281DE5BE750}" srcOrd="5" destOrd="0" presId="urn:microsoft.com/office/officeart/2005/8/layout/orgChart1"/>
    <dgm:cxn modelId="{25AE9A74-8F1C-49F5-9CD5-8A7FF3671BCF}" type="presParOf" srcId="{447B812B-C629-495D-8A02-A281DE5BE750}" destId="{2A809025-7C78-4ED0-BA14-F59C57F2640F}" srcOrd="0" destOrd="0" presId="urn:microsoft.com/office/officeart/2005/8/layout/orgChart1"/>
    <dgm:cxn modelId="{193E56F2-9176-4E56-89FF-620B0A8FA0BE}" type="presParOf" srcId="{2A809025-7C78-4ED0-BA14-F59C57F2640F}" destId="{EDA9FCFC-AC98-4E00-B710-4E0519492997}" srcOrd="0" destOrd="0" presId="urn:microsoft.com/office/officeart/2005/8/layout/orgChart1"/>
    <dgm:cxn modelId="{A102BA50-E764-4969-AD2C-1C3034661A25}" type="presParOf" srcId="{2A809025-7C78-4ED0-BA14-F59C57F2640F}" destId="{6DC8EFC1-D2D6-458F-8FFA-11F89F94A62E}" srcOrd="1" destOrd="0" presId="urn:microsoft.com/office/officeart/2005/8/layout/orgChart1"/>
    <dgm:cxn modelId="{1684D08D-E4E4-4FDC-9D96-3942BE725FF0}" type="presParOf" srcId="{447B812B-C629-495D-8A02-A281DE5BE750}" destId="{2FCD5C39-F1A9-4FD1-975B-FD098356080A}" srcOrd="1" destOrd="0" presId="urn:microsoft.com/office/officeart/2005/8/layout/orgChart1"/>
    <dgm:cxn modelId="{698E7978-F8D8-4AFF-B837-0E41FE59DFD7}" type="presParOf" srcId="{447B812B-C629-495D-8A02-A281DE5BE750}" destId="{250E106F-D794-4D00-9310-3EAFF5F6513A}" srcOrd="2" destOrd="0" presId="urn:microsoft.com/office/officeart/2005/8/layout/orgChart1"/>
    <dgm:cxn modelId="{330F22CA-8030-4958-AA33-939B2E647AB9}" type="presParOf" srcId="{29BA8BDD-1C5D-47F6-89B6-B60E09BD8B4F}" destId="{EBF2F317-D2CC-4BD0-8B9F-BBA10445F7CD}" srcOrd="2" destOrd="0" presId="urn:microsoft.com/office/officeart/2005/8/layout/orgChart1"/>
    <dgm:cxn modelId="{3E3ACE00-A5E1-4F9F-B6F5-E61F7A78CEAA}" type="presParOf" srcId="{C151DEB2-3CA5-496D-B481-3CBC8CD38AF2}" destId="{66C38B21-2EA4-4A1F-B347-7DFCA66168CC}" srcOrd="1" destOrd="0" presId="urn:microsoft.com/office/officeart/2005/8/layout/orgChart1"/>
    <dgm:cxn modelId="{064218A0-7E05-4FB3-8B21-4BAFCFC22104}" type="presParOf" srcId="{66C38B21-2EA4-4A1F-B347-7DFCA66168CC}" destId="{D1673927-F6BF-4770-8861-295FD534A635}" srcOrd="0" destOrd="0" presId="urn:microsoft.com/office/officeart/2005/8/layout/orgChart1"/>
    <dgm:cxn modelId="{734F949F-FE31-47AD-9574-0FF625EE5D12}" type="presParOf" srcId="{D1673927-F6BF-4770-8861-295FD534A635}" destId="{8F447B46-3E2F-4101-BFE9-BA1BAC799CAC}" srcOrd="0" destOrd="0" presId="urn:microsoft.com/office/officeart/2005/8/layout/orgChart1"/>
    <dgm:cxn modelId="{C706E7F3-BA50-41CC-B18A-2BF950D8846F}" type="presParOf" srcId="{D1673927-F6BF-4770-8861-295FD534A635}" destId="{122C33BD-BFE2-4640-A019-51A8406CBA5F}" srcOrd="1" destOrd="0" presId="urn:microsoft.com/office/officeart/2005/8/layout/orgChart1"/>
    <dgm:cxn modelId="{D8A8AAD8-FBEC-4ABE-8DF5-84B052B54FD3}" type="presParOf" srcId="{66C38B21-2EA4-4A1F-B347-7DFCA66168CC}" destId="{17AFA482-2890-45A7-946A-30737671B63E}" srcOrd="1" destOrd="0" presId="urn:microsoft.com/office/officeart/2005/8/layout/orgChart1"/>
    <dgm:cxn modelId="{9885EA9D-76E1-4C59-8E9F-FD281536F802}" type="presParOf" srcId="{17AFA482-2890-45A7-946A-30737671B63E}" destId="{65F0EBC5-124E-463A-92B2-3B8B897DF048}" srcOrd="0" destOrd="0" presId="urn:microsoft.com/office/officeart/2005/8/layout/orgChart1"/>
    <dgm:cxn modelId="{AAB0CBCC-6411-4356-AFA3-E11FA8EC2752}" type="presParOf" srcId="{17AFA482-2890-45A7-946A-30737671B63E}" destId="{5822AC58-DE5A-4CFA-889B-2A2C87CBEEB9}" srcOrd="1" destOrd="0" presId="urn:microsoft.com/office/officeart/2005/8/layout/orgChart1"/>
    <dgm:cxn modelId="{31986B7C-7496-442A-BD14-BC2B1EA853F7}" type="presParOf" srcId="{5822AC58-DE5A-4CFA-889B-2A2C87CBEEB9}" destId="{526BBE08-DE3B-4A47-81C1-FAFFD9C518BB}" srcOrd="0" destOrd="0" presId="urn:microsoft.com/office/officeart/2005/8/layout/orgChart1"/>
    <dgm:cxn modelId="{B9B9D906-EA69-42B9-A922-F320B2CC0FE9}" type="presParOf" srcId="{526BBE08-DE3B-4A47-81C1-FAFFD9C518BB}" destId="{4D00124C-19DE-4F0D-8B48-B10AD1F8B2B1}" srcOrd="0" destOrd="0" presId="urn:microsoft.com/office/officeart/2005/8/layout/orgChart1"/>
    <dgm:cxn modelId="{0FD796ED-E491-414D-BDC6-9B6B8104B733}" type="presParOf" srcId="{526BBE08-DE3B-4A47-81C1-FAFFD9C518BB}" destId="{AC04AC86-3DEC-47F8-8423-444448703A21}" srcOrd="1" destOrd="0" presId="urn:microsoft.com/office/officeart/2005/8/layout/orgChart1"/>
    <dgm:cxn modelId="{5E5EF0AB-989F-42F6-BF8E-B01E1F591D3A}" type="presParOf" srcId="{5822AC58-DE5A-4CFA-889B-2A2C87CBEEB9}" destId="{6729CE7A-22D1-4850-9B53-842EA1FD9227}" srcOrd="1" destOrd="0" presId="urn:microsoft.com/office/officeart/2005/8/layout/orgChart1"/>
    <dgm:cxn modelId="{B775C054-68AC-4A75-9E61-086137E251E5}" type="presParOf" srcId="{5822AC58-DE5A-4CFA-889B-2A2C87CBEEB9}" destId="{DC2FF917-3A1A-4152-AF57-8AD293862EAC}" srcOrd="2" destOrd="0" presId="urn:microsoft.com/office/officeart/2005/8/layout/orgChart1"/>
    <dgm:cxn modelId="{19C4BCA4-21AE-4F08-B9A6-7A79750EE79C}" type="presParOf" srcId="{17AFA482-2890-45A7-946A-30737671B63E}" destId="{56EDF8B5-90AA-4661-8C31-9983F6E49C2F}" srcOrd="2" destOrd="0" presId="urn:microsoft.com/office/officeart/2005/8/layout/orgChart1"/>
    <dgm:cxn modelId="{64CACEE9-A92E-42C6-AFD8-19BD1996664A}" type="presParOf" srcId="{17AFA482-2890-45A7-946A-30737671B63E}" destId="{E071EEAF-B093-4090-B14B-5B0358EFA4C3}" srcOrd="3" destOrd="0" presId="urn:microsoft.com/office/officeart/2005/8/layout/orgChart1"/>
    <dgm:cxn modelId="{C9206030-7943-48CC-AB5C-28C395B1957B}" type="presParOf" srcId="{E071EEAF-B093-4090-B14B-5B0358EFA4C3}" destId="{9A809233-A793-4985-BC4E-04CEF2E7D5E1}" srcOrd="0" destOrd="0" presId="urn:microsoft.com/office/officeart/2005/8/layout/orgChart1"/>
    <dgm:cxn modelId="{473EDC2C-5838-411B-91A3-6C6EA1F5A10F}" type="presParOf" srcId="{9A809233-A793-4985-BC4E-04CEF2E7D5E1}" destId="{3103018B-B0CB-4EF5-91A2-86B2781B8D80}" srcOrd="0" destOrd="0" presId="urn:microsoft.com/office/officeart/2005/8/layout/orgChart1"/>
    <dgm:cxn modelId="{D4A2C3C1-6D68-45F4-9F56-C7EF7B19A119}" type="presParOf" srcId="{9A809233-A793-4985-BC4E-04CEF2E7D5E1}" destId="{64A79FC2-E8B5-4D87-8EA7-0ED661892348}" srcOrd="1" destOrd="0" presId="urn:microsoft.com/office/officeart/2005/8/layout/orgChart1"/>
    <dgm:cxn modelId="{699DA5EB-DFE6-41CF-B4D4-F79CD4F6AE9C}" type="presParOf" srcId="{E071EEAF-B093-4090-B14B-5B0358EFA4C3}" destId="{E9656C48-C7A2-4526-AB37-147DBB6BBBA9}" srcOrd="1" destOrd="0" presId="urn:microsoft.com/office/officeart/2005/8/layout/orgChart1"/>
    <dgm:cxn modelId="{1A9D08CD-3FB3-4841-8CEF-B5F5D588AC14}" type="presParOf" srcId="{E071EEAF-B093-4090-B14B-5B0358EFA4C3}" destId="{A1C3BC19-8F4C-4A3F-A606-CCE8344F2ACC}" srcOrd="2" destOrd="0" presId="urn:microsoft.com/office/officeart/2005/8/layout/orgChart1"/>
    <dgm:cxn modelId="{A2CE75F6-3F5F-4CD5-A2BC-FB787A270AD4}" type="presParOf" srcId="{17AFA482-2890-45A7-946A-30737671B63E}" destId="{38AF5C7A-7017-42F6-8C19-DA6B7D10A71B}" srcOrd="4" destOrd="0" presId="urn:microsoft.com/office/officeart/2005/8/layout/orgChart1"/>
    <dgm:cxn modelId="{FE06DCBF-1D00-44C0-A76B-8F0ED1233CB5}" type="presParOf" srcId="{17AFA482-2890-45A7-946A-30737671B63E}" destId="{29911CD4-39E6-4919-B66E-F0465AD74BC8}" srcOrd="5" destOrd="0" presId="urn:microsoft.com/office/officeart/2005/8/layout/orgChart1"/>
    <dgm:cxn modelId="{8FFE16A1-ED79-4A52-8A93-4B13169C138D}" type="presParOf" srcId="{29911CD4-39E6-4919-B66E-F0465AD74BC8}" destId="{3E6C50DA-DCBD-4A98-96F9-B2A232A5E8BA}" srcOrd="0" destOrd="0" presId="urn:microsoft.com/office/officeart/2005/8/layout/orgChart1"/>
    <dgm:cxn modelId="{2DF5EC58-0CDC-40CE-A7B9-E3A72462B118}" type="presParOf" srcId="{3E6C50DA-DCBD-4A98-96F9-B2A232A5E8BA}" destId="{892BAFC7-03FE-40AF-B524-5D46A47FD789}" srcOrd="0" destOrd="0" presId="urn:microsoft.com/office/officeart/2005/8/layout/orgChart1"/>
    <dgm:cxn modelId="{180F03CE-B00E-4005-B1F3-10511D0DBA0A}" type="presParOf" srcId="{3E6C50DA-DCBD-4A98-96F9-B2A232A5E8BA}" destId="{656409C9-9EEA-4FC3-8F25-835861C27E73}" srcOrd="1" destOrd="0" presId="urn:microsoft.com/office/officeart/2005/8/layout/orgChart1"/>
    <dgm:cxn modelId="{1FF5F255-E693-46F8-B93F-BA24D301D6D9}" type="presParOf" srcId="{29911CD4-39E6-4919-B66E-F0465AD74BC8}" destId="{8B0158CB-2C7B-4A8F-8A43-4415D465AF53}" srcOrd="1" destOrd="0" presId="urn:microsoft.com/office/officeart/2005/8/layout/orgChart1"/>
    <dgm:cxn modelId="{FC97F875-0A3D-4A89-96AF-51FDAB879F4A}" type="presParOf" srcId="{29911CD4-39E6-4919-B66E-F0465AD74BC8}" destId="{A69E2494-9B7E-4363-B441-B440965DCF8A}" srcOrd="2" destOrd="0" presId="urn:microsoft.com/office/officeart/2005/8/layout/orgChart1"/>
    <dgm:cxn modelId="{FCD6E146-DE55-4C03-9D1D-FCA81535502A}" type="presParOf" srcId="{66C38B21-2EA4-4A1F-B347-7DFCA66168CC}" destId="{C877DDC9-1127-4711-BF3E-40BE5DDD2C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5877DA-B8C7-4F42-AECD-D0A89CCE89A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CAA247-04A2-4D01-935A-C7422831B863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66EBAE54-3742-4FB4-8CA1-06122A79AC22}" type="parTrans" cxnId="{6E34F96B-F0F3-4344-99C8-6BC03E33118F}">
      <dgm:prSet/>
      <dgm:spPr/>
      <dgm:t>
        <a:bodyPr/>
        <a:lstStyle/>
        <a:p>
          <a:endParaRPr lang="en-US"/>
        </a:p>
      </dgm:t>
    </dgm:pt>
    <dgm:pt modelId="{875D1EB2-E261-4512-BD07-F5F69D96009C}" type="sibTrans" cxnId="{6E34F96B-F0F3-4344-99C8-6BC03E33118F}">
      <dgm:prSet/>
      <dgm:spPr/>
      <dgm:t>
        <a:bodyPr/>
        <a:lstStyle/>
        <a:p>
          <a:endParaRPr lang="en-US"/>
        </a:p>
      </dgm:t>
    </dgm:pt>
    <dgm:pt modelId="{37487875-EAA0-41B5-8552-96FB103620D2}">
      <dgm:prSet phldrT="[Text]"/>
      <dgm:spPr/>
      <dgm:t>
        <a:bodyPr/>
        <a:lstStyle/>
        <a:p>
          <a:r>
            <a:rPr lang="en-US" dirty="0" err="1"/>
            <a:t>Multidimensi</a:t>
          </a:r>
          <a:endParaRPr lang="en-US" dirty="0"/>
        </a:p>
      </dgm:t>
    </dgm:pt>
    <dgm:pt modelId="{4BAE620A-2A51-4258-B6D8-A6EB7155ED7A}" type="parTrans" cxnId="{D579DA22-C7D2-4212-B7AF-8D7CB75F1EB5}">
      <dgm:prSet/>
      <dgm:spPr/>
      <dgm:t>
        <a:bodyPr/>
        <a:lstStyle/>
        <a:p>
          <a:endParaRPr lang="en-US"/>
        </a:p>
      </dgm:t>
    </dgm:pt>
    <dgm:pt modelId="{5F462D9F-ADB9-4137-86FA-81A7DF82DED3}" type="sibTrans" cxnId="{D579DA22-C7D2-4212-B7AF-8D7CB75F1EB5}">
      <dgm:prSet/>
      <dgm:spPr/>
      <dgm:t>
        <a:bodyPr/>
        <a:lstStyle/>
        <a:p>
          <a:endParaRPr lang="en-US"/>
        </a:p>
      </dgm:t>
    </dgm:pt>
    <dgm:pt modelId="{D5500BB9-0F9A-439A-8074-6CB3C0CBFF83}">
      <dgm:prSet phldrT="[Text]"/>
      <dgm:spPr/>
      <dgm:t>
        <a:bodyPr/>
        <a:lstStyle/>
        <a:p>
          <a:r>
            <a:rPr lang="en-US" dirty="0" err="1"/>
            <a:t>Geospasial</a:t>
          </a:r>
          <a:endParaRPr lang="en-US" dirty="0"/>
        </a:p>
      </dgm:t>
    </dgm:pt>
    <dgm:pt modelId="{025C117E-BAFC-4EF5-BFAD-FB8A199EB258}" type="parTrans" cxnId="{FB4E4999-BEB5-42EB-A7D9-5B97A584971B}">
      <dgm:prSet/>
      <dgm:spPr/>
      <dgm:t>
        <a:bodyPr/>
        <a:lstStyle/>
        <a:p>
          <a:endParaRPr lang="en-US"/>
        </a:p>
      </dgm:t>
    </dgm:pt>
    <dgm:pt modelId="{5EB9E4F2-7ADA-4652-A13B-09628F8C3B64}" type="sibTrans" cxnId="{FB4E4999-BEB5-42EB-A7D9-5B97A584971B}">
      <dgm:prSet/>
      <dgm:spPr/>
      <dgm:t>
        <a:bodyPr/>
        <a:lstStyle/>
        <a:p>
          <a:endParaRPr lang="en-US"/>
        </a:p>
      </dgm:t>
    </dgm:pt>
    <dgm:pt modelId="{9F5EEA66-8726-41C7-929F-9F0D58564F4A}">
      <dgm:prSet phldrT="[Text]"/>
      <dgm:spPr/>
      <dgm:t>
        <a:bodyPr/>
        <a:lstStyle/>
        <a:p>
          <a:r>
            <a:rPr lang="en-US" dirty="0"/>
            <a:t>Matrix</a:t>
          </a:r>
        </a:p>
      </dgm:t>
    </dgm:pt>
    <dgm:pt modelId="{47318CD3-2C15-4CE5-A95F-484C97D5AB28}" type="parTrans" cxnId="{8CFC2EEE-1F03-4D62-80AB-64D8CA2B0EF1}">
      <dgm:prSet/>
      <dgm:spPr/>
      <dgm:t>
        <a:bodyPr/>
        <a:lstStyle/>
        <a:p>
          <a:endParaRPr lang="en-US"/>
        </a:p>
      </dgm:t>
    </dgm:pt>
    <dgm:pt modelId="{95FBFA5E-6841-4A3F-877C-D0C29B4E5280}" type="sibTrans" cxnId="{8CFC2EEE-1F03-4D62-80AB-64D8CA2B0EF1}">
      <dgm:prSet/>
      <dgm:spPr/>
      <dgm:t>
        <a:bodyPr/>
        <a:lstStyle/>
        <a:p>
          <a:endParaRPr lang="en-US"/>
        </a:p>
      </dgm:t>
    </dgm:pt>
    <dgm:pt modelId="{55C00CEC-70DE-480A-A1D5-D1334964790A}">
      <dgm:prSet phldrT="[Text]"/>
      <dgm:spPr/>
      <dgm:t>
        <a:bodyPr/>
        <a:lstStyle/>
        <a:p>
          <a:r>
            <a:rPr lang="en-US" dirty="0"/>
            <a:t>Node-link</a:t>
          </a:r>
        </a:p>
      </dgm:t>
    </dgm:pt>
    <dgm:pt modelId="{67D2B62D-78DB-4843-A2AF-59044F131AEE}" type="parTrans" cxnId="{1C45C537-0FA6-4482-B2EA-4E357EB8AD75}">
      <dgm:prSet/>
      <dgm:spPr/>
      <dgm:t>
        <a:bodyPr/>
        <a:lstStyle/>
        <a:p>
          <a:endParaRPr lang="en-US"/>
        </a:p>
      </dgm:t>
    </dgm:pt>
    <dgm:pt modelId="{7287432D-A0A8-4BFF-8439-97DD618B63C4}" type="sibTrans" cxnId="{1C45C537-0FA6-4482-B2EA-4E357EB8AD75}">
      <dgm:prSet/>
      <dgm:spPr/>
      <dgm:t>
        <a:bodyPr/>
        <a:lstStyle/>
        <a:p>
          <a:endParaRPr lang="en-US"/>
        </a:p>
      </dgm:t>
    </dgm:pt>
    <dgm:pt modelId="{5694C006-8924-46EE-81E7-2B84B9800636}">
      <dgm:prSet phldrT="[Text]"/>
      <dgm:spPr/>
      <dgm:t>
        <a:bodyPr/>
        <a:lstStyle/>
        <a:p>
          <a:r>
            <a:rPr lang="en-US" dirty="0"/>
            <a:t>Word Clouds</a:t>
          </a:r>
        </a:p>
      </dgm:t>
    </dgm:pt>
    <dgm:pt modelId="{BA949B7D-2E8B-4AB5-BF13-5D2478C2074E}" type="parTrans" cxnId="{6FA6F112-6304-47C1-AFC9-BF0B1304106C}">
      <dgm:prSet/>
      <dgm:spPr/>
      <dgm:t>
        <a:bodyPr/>
        <a:lstStyle/>
        <a:p>
          <a:endParaRPr lang="en-US"/>
        </a:p>
      </dgm:t>
    </dgm:pt>
    <dgm:pt modelId="{FEB97305-F917-42A0-899E-512E8894D6B3}" type="sibTrans" cxnId="{6FA6F112-6304-47C1-AFC9-BF0B1304106C}">
      <dgm:prSet/>
      <dgm:spPr/>
      <dgm:t>
        <a:bodyPr/>
        <a:lstStyle/>
        <a:p>
          <a:endParaRPr lang="en-US"/>
        </a:p>
      </dgm:t>
    </dgm:pt>
    <dgm:pt modelId="{33347315-A5E3-41B8-A5B2-13B6D88B57DE}">
      <dgm:prSet phldrT="[Text]"/>
      <dgm:spPr/>
      <dgm:t>
        <a:bodyPr/>
        <a:lstStyle/>
        <a:p>
          <a:r>
            <a:rPr lang="en-US" dirty="0"/>
            <a:t>Alluvial</a:t>
          </a:r>
        </a:p>
      </dgm:t>
    </dgm:pt>
    <dgm:pt modelId="{6E29946E-83EB-4F00-8380-D583E7AF750E}" type="parTrans" cxnId="{C3277D8A-0323-4B6F-A0DD-F0B9A0C3245D}">
      <dgm:prSet/>
      <dgm:spPr/>
      <dgm:t>
        <a:bodyPr/>
        <a:lstStyle/>
        <a:p>
          <a:endParaRPr lang="en-US"/>
        </a:p>
      </dgm:t>
    </dgm:pt>
    <dgm:pt modelId="{0A966943-EA1C-4971-9062-F1C9C4B98042}" type="sibTrans" cxnId="{C3277D8A-0323-4B6F-A0DD-F0B9A0C3245D}">
      <dgm:prSet/>
      <dgm:spPr/>
      <dgm:t>
        <a:bodyPr/>
        <a:lstStyle/>
        <a:p>
          <a:endParaRPr lang="en-US"/>
        </a:p>
      </dgm:t>
    </dgm:pt>
    <dgm:pt modelId="{2F101EBC-96F3-4FA4-BA98-F6A40AF815E8}">
      <dgm:prSet phldrT="[Text]"/>
      <dgm:spPr/>
      <dgm:t>
        <a:bodyPr/>
        <a:lstStyle/>
        <a:p>
          <a:r>
            <a:rPr lang="en-US" dirty="0"/>
            <a:t>Scatter Plot</a:t>
          </a:r>
        </a:p>
      </dgm:t>
    </dgm:pt>
    <dgm:pt modelId="{C0EF3B86-3614-41C0-95DB-B06FF1DE0676}" type="parTrans" cxnId="{9EC68027-6360-4C20-B438-137B016F8D9E}">
      <dgm:prSet/>
      <dgm:spPr/>
      <dgm:t>
        <a:bodyPr/>
        <a:lstStyle/>
        <a:p>
          <a:endParaRPr lang="en-US"/>
        </a:p>
      </dgm:t>
    </dgm:pt>
    <dgm:pt modelId="{ECF5AC76-F828-4D10-BC34-08471802FD58}" type="sibTrans" cxnId="{9EC68027-6360-4C20-B438-137B016F8D9E}">
      <dgm:prSet/>
      <dgm:spPr/>
      <dgm:t>
        <a:bodyPr/>
        <a:lstStyle/>
        <a:p>
          <a:endParaRPr lang="en-US"/>
        </a:p>
      </dgm:t>
    </dgm:pt>
    <dgm:pt modelId="{A185C9B9-940C-4166-9446-D48024DC93C0}">
      <dgm:prSet phldrT="[Text]"/>
      <dgm:spPr/>
      <dgm:t>
        <a:bodyPr/>
        <a:lstStyle/>
        <a:p>
          <a:r>
            <a:rPr lang="en-US" dirty="0"/>
            <a:t>Histogram</a:t>
          </a:r>
        </a:p>
      </dgm:t>
    </dgm:pt>
    <dgm:pt modelId="{1E18183F-6455-4285-A94A-39B4B058AD4B}" type="parTrans" cxnId="{5DEA35CC-0D7F-4010-A944-7B13AA6AD6AB}">
      <dgm:prSet/>
      <dgm:spPr/>
      <dgm:t>
        <a:bodyPr/>
        <a:lstStyle/>
        <a:p>
          <a:endParaRPr lang="en-US"/>
        </a:p>
      </dgm:t>
    </dgm:pt>
    <dgm:pt modelId="{C4B5B740-AD05-4233-A320-EFA6EF08545B}" type="sibTrans" cxnId="{5DEA35CC-0D7F-4010-A944-7B13AA6AD6AB}">
      <dgm:prSet/>
      <dgm:spPr/>
      <dgm:t>
        <a:bodyPr/>
        <a:lstStyle/>
        <a:p>
          <a:endParaRPr lang="en-US"/>
        </a:p>
      </dgm:t>
    </dgm:pt>
    <dgm:pt modelId="{2883B29B-86FA-4516-8DFF-D3447D98C886}">
      <dgm:prSet phldrT="[Text]"/>
      <dgm:spPr/>
      <dgm:t>
        <a:bodyPr/>
        <a:lstStyle/>
        <a:p>
          <a:r>
            <a:rPr lang="en-US" dirty="0"/>
            <a:t>Flow Map</a:t>
          </a:r>
        </a:p>
      </dgm:t>
    </dgm:pt>
    <dgm:pt modelId="{033FEC94-0D2E-4E1B-AF59-1C3407D0C012}" type="parTrans" cxnId="{6E3A595F-82E8-4E88-A72D-3E00905541B7}">
      <dgm:prSet/>
      <dgm:spPr/>
      <dgm:t>
        <a:bodyPr/>
        <a:lstStyle/>
        <a:p>
          <a:endParaRPr lang="en-US"/>
        </a:p>
      </dgm:t>
    </dgm:pt>
    <dgm:pt modelId="{571DB2DB-C6CF-4132-8E4F-671F17454C4E}" type="sibTrans" cxnId="{6E3A595F-82E8-4E88-A72D-3E00905541B7}">
      <dgm:prSet/>
      <dgm:spPr/>
      <dgm:t>
        <a:bodyPr/>
        <a:lstStyle/>
        <a:p>
          <a:endParaRPr lang="en-US"/>
        </a:p>
      </dgm:t>
    </dgm:pt>
    <dgm:pt modelId="{745FEFD4-2E6F-49DD-97B4-3EE46F0155F2}">
      <dgm:prSet phldrT="[Text]"/>
      <dgm:spPr/>
      <dgm:t>
        <a:bodyPr/>
        <a:lstStyle/>
        <a:p>
          <a:r>
            <a:rPr lang="en-US" dirty="0"/>
            <a:t>Density map</a:t>
          </a:r>
        </a:p>
      </dgm:t>
    </dgm:pt>
    <dgm:pt modelId="{55095D6D-FC71-4073-AAE7-3012A60BE816}" type="parTrans" cxnId="{ED717811-39AB-4EFA-B6D0-47EDB21D58D0}">
      <dgm:prSet/>
      <dgm:spPr/>
      <dgm:t>
        <a:bodyPr/>
        <a:lstStyle/>
        <a:p>
          <a:endParaRPr lang="en-US"/>
        </a:p>
      </dgm:t>
    </dgm:pt>
    <dgm:pt modelId="{11E94938-D216-4AAE-A3AE-4DABCCB49601}" type="sibTrans" cxnId="{ED717811-39AB-4EFA-B6D0-47EDB21D58D0}">
      <dgm:prSet/>
      <dgm:spPr/>
      <dgm:t>
        <a:bodyPr/>
        <a:lstStyle/>
        <a:p>
          <a:endParaRPr lang="en-US"/>
        </a:p>
      </dgm:t>
    </dgm:pt>
    <dgm:pt modelId="{C151DEB2-3CA5-496D-B481-3CBC8CD38AF2}" type="pres">
      <dgm:prSet presAssocID="{715877DA-B8C7-4F42-AECD-D0A89CCE89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3D1D02C-49F5-4A77-AA46-B31003B67E3D}" type="pres">
      <dgm:prSet presAssocID="{E2CAA247-04A2-4D01-935A-C7422831B863}" presName="hierRoot1" presStyleCnt="0">
        <dgm:presLayoutVars>
          <dgm:hierBranch val="init"/>
        </dgm:presLayoutVars>
      </dgm:prSet>
      <dgm:spPr/>
    </dgm:pt>
    <dgm:pt modelId="{8EF88B6C-83E7-48FA-B10D-8FA10682143B}" type="pres">
      <dgm:prSet presAssocID="{E2CAA247-04A2-4D01-935A-C7422831B863}" presName="rootComposite1" presStyleCnt="0"/>
      <dgm:spPr/>
    </dgm:pt>
    <dgm:pt modelId="{052AD837-4AA4-4CA2-A637-7DF78E409E7C}" type="pres">
      <dgm:prSet presAssocID="{E2CAA247-04A2-4D01-935A-C7422831B863}" presName="rootText1" presStyleLbl="node0" presStyleIdx="0" presStyleCnt="3">
        <dgm:presLayoutVars>
          <dgm:chPref val="3"/>
        </dgm:presLayoutVars>
      </dgm:prSet>
      <dgm:spPr/>
    </dgm:pt>
    <dgm:pt modelId="{75F15D31-438E-41A7-8407-CFDDEFB985F6}" type="pres">
      <dgm:prSet presAssocID="{E2CAA247-04A2-4D01-935A-C7422831B863}" presName="rootConnector1" presStyleLbl="node1" presStyleIdx="0" presStyleCnt="0"/>
      <dgm:spPr/>
    </dgm:pt>
    <dgm:pt modelId="{DCFE6493-B5D8-4AFB-AC1F-CA542F6D3408}" type="pres">
      <dgm:prSet presAssocID="{E2CAA247-04A2-4D01-935A-C7422831B863}" presName="hierChild2" presStyleCnt="0"/>
      <dgm:spPr/>
    </dgm:pt>
    <dgm:pt modelId="{56BF056D-6E0D-4894-8DCF-B0978F16B591}" type="pres">
      <dgm:prSet presAssocID="{47318CD3-2C15-4CE5-A95F-484C97D5AB28}" presName="Name37" presStyleLbl="parChTrans1D2" presStyleIdx="0" presStyleCnt="8"/>
      <dgm:spPr/>
    </dgm:pt>
    <dgm:pt modelId="{7FB65C03-5C2A-4E0C-9B54-591B29722F86}" type="pres">
      <dgm:prSet presAssocID="{9F5EEA66-8726-41C7-929F-9F0D58564F4A}" presName="hierRoot2" presStyleCnt="0">
        <dgm:presLayoutVars>
          <dgm:hierBranch val="init"/>
        </dgm:presLayoutVars>
      </dgm:prSet>
      <dgm:spPr/>
    </dgm:pt>
    <dgm:pt modelId="{5AD782FF-F6B7-474E-96DD-CF7E04D452DE}" type="pres">
      <dgm:prSet presAssocID="{9F5EEA66-8726-41C7-929F-9F0D58564F4A}" presName="rootComposite" presStyleCnt="0"/>
      <dgm:spPr/>
    </dgm:pt>
    <dgm:pt modelId="{4A7C497C-A61D-45B0-9561-B75CDDA0CA6F}" type="pres">
      <dgm:prSet presAssocID="{9F5EEA66-8726-41C7-929F-9F0D58564F4A}" presName="rootText" presStyleLbl="node2" presStyleIdx="0" presStyleCnt="8">
        <dgm:presLayoutVars>
          <dgm:chPref val="3"/>
        </dgm:presLayoutVars>
      </dgm:prSet>
      <dgm:spPr/>
    </dgm:pt>
    <dgm:pt modelId="{6EF1DC16-32FD-4D28-BD15-E10CBCD95CA7}" type="pres">
      <dgm:prSet presAssocID="{9F5EEA66-8726-41C7-929F-9F0D58564F4A}" presName="rootConnector" presStyleLbl="node2" presStyleIdx="0" presStyleCnt="8"/>
      <dgm:spPr/>
    </dgm:pt>
    <dgm:pt modelId="{351B0295-A8FE-4DA0-9676-2E7287151EAF}" type="pres">
      <dgm:prSet presAssocID="{9F5EEA66-8726-41C7-929F-9F0D58564F4A}" presName="hierChild4" presStyleCnt="0"/>
      <dgm:spPr/>
    </dgm:pt>
    <dgm:pt modelId="{3B214FD0-556E-4D3B-9E70-19DF668B3324}" type="pres">
      <dgm:prSet presAssocID="{9F5EEA66-8726-41C7-929F-9F0D58564F4A}" presName="hierChild5" presStyleCnt="0"/>
      <dgm:spPr/>
    </dgm:pt>
    <dgm:pt modelId="{4A724577-139D-423B-88BF-0BA356CF8A62}" type="pres">
      <dgm:prSet presAssocID="{67D2B62D-78DB-4843-A2AF-59044F131AEE}" presName="Name37" presStyleLbl="parChTrans1D2" presStyleIdx="1" presStyleCnt="8"/>
      <dgm:spPr/>
    </dgm:pt>
    <dgm:pt modelId="{D0290E83-58CB-4F4E-8B27-A0E102A7BA0C}" type="pres">
      <dgm:prSet presAssocID="{55C00CEC-70DE-480A-A1D5-D1334964790A}" presName="hierRoot2" presStyleCnt="0">
        <dgm:presLayoutVars>
          <dgm:hierBranch val="init"/>
        </dgm:presLayoutVars>
      </dgm:prSet>
      <dgm:spPr/>
    </dgm:pt>
    <dgm:pt modelId="{1EF93744-C996-4B6A-ABD5-5E1A74EE0002}" type="pres">
      <dgm:prSet presAssocID="{55C00CEC-70DE-480A-A1D5-D1334964790A}" presName="rootComposite" presStyleCnt="0"/>
      <dgm:spPr/>
    </dgm:pt>
    <dgm:pt modelId="{4A6C4A7E-D769-411D-B8E9-EA806DA5E9DA}" type="pres">
      <dgm:prSet presAssocID="{55C00CEC-70DE-480A-A1D5-D1334964790A}" presName="rootText" presStyleLbl="node2" presStyleIdx="1" presStyleCnt="8">
        <dgm:presLayoutVars>
          <dgm:chPref val="3"/>
        </dgm:presLayoutVars>
      </dgm:prSet>
      <dgm:spPr/>
    </dgm:pt>
    <dgm:pt modelId="{2CD4C60A-86E1-4705-8849-64BB16394378}" type="pres">
      <dgm:prSet presAssocID="{55C00CEC-70DE-480A-A1D5-D1334964790A}" presName="rootConnector" presStyleLbl="node2" presStyleIdx="1" presStyleCnt="8"/>
      <dgm:spPr/>
    </dgm:pt>
    <dgm:pt modelId="{196E800A-611A-4897-A315-A58026010E58}" type="pres">
      <dgm:prSet presAssocID="{55C00CEC-70DE-480A-A1D5-D1334964790A}" presName="hierChild4" presStyleCnt="0"/>
      <dgm:spPr/>
    </dgm:pt>
    <dgm:pt modelId="{BD8A268B-A9E8-4579-9B76-E842C25D7096}" type="pres">
      <dgm:prSet presAssocID="{55C00CEC-70DE-480A-A1D5-D1334964790A}" presName="hierChild5" presStyleCnt="0"/>
      <dgm:spPr/>
    </dgm:pt>
    <dgm:pt modelId="{B38EA4C4-EED5-4D23-B249-52C4487AA917}" type="pres">
      <dgm:prSet presAssocID="{BA949B7D-2E8B-4AB5-BF13-5D2478C2074E}" presName="Name37" presStyleLbl="parChTrans1D2" presStyleIdx="2" presStyleCnt="8"/>
      <dgm:spPr/>
    </dgm:pt>
    <dgm:pt modelId="{2DE83107-D9B0-4CAE-B26D-CC1A99E2247F}" type="pres">
      <dgm:prSet presAssocID="{5694C006-8924-46EE-81E7-2B84B9800636}" presName="hierRoot2" presStyleCnt="0">
        <dgm:presLayoutVars>
          <dgm:hierBranch val="init"/>
        </dgm:presLayoutVars>
      </dgm:prSet>
      <dgm:spPr/>
    </dgm:pt>
    <dgm:pt modelId="{9EADC2E7-5380-49B3-BC90-BF1947B5F0BA}" type="pres">
      <dgm:prSet presAssocID="{5694C006-8924-46EE-81E7-2B84B9800636}" presName="rootComposite" presStyleCnt="0"/>
      <dgm:spPr/>
    </dgm:pt>
    <dgm:pt modelId="{0998F95A-DE4A-498F-B87A-75E78E79F1AF}" type="pres">
      <dgm:prSet presAssocID="{5694C006-8924-46EE-81E7-2B84B9800636}" presName="rootText" presStyleLbl="node2" presStyleIdx="2" presStyleCnt="8">
        <dgm:presLayoutVars>
          <dgm:chPref val="3"/>
        </dgm:presLayoutVars>
      </dgm:prSet>
      <dgm:spPr/>
    </dgm:pt>
    <dgm:pt modelId="{37DE3DEE-1143-48F3-84BE-A96EE4AE4D0B}" type="pres">
      <dgm:prSet presAssocID="{5694C006-8924-46EE-81E7-2B84B9800636}" presName="rootConnector" presStyleLbl="node2" presStyleIdx="2" presStyleCnt="8"/>
      <dgm:spPr/>
    </dgm:pt>
    <dgm:pt modelId="{93B24FDD-5209-4E46-9ED0-106EE8B1062B}" type="pres">
      <dgm:prSet presAssocID="{5694C006-8924-46EE-81E7-2B84B9800636}" presName="hierChild4" presStyleCnt="0"/>
      <dgm:spPr/>
    </dgm:pt>
    <dgm:pt modelId="{8B745BEA-97EC-42F0-912C-9116D47615BB}" type="pres">
      <dgm:prSet presAssocID="{5694C006-8924-46EE-81E7-2B84B9800636}" presName="hierChild5" presStyleCnt="0"/>
      <dgm:spPr/>
    </dgm:pt>
    <dgm:pt modelId="{8CFA5596-E0EE-4705-AA16-9D3D0316A1A2}" type="pres">
      <dgm:prSet presAssocID="{6E29946E-83EB-4F00-8380-D583E7AF750E}" presName="Name37" presStyleLbl="parChTrans1D2" presStyleIdx="3" presStyleCnt="8"/>
      <dgm:spPr/>
    </dgm:pt>
    <dgm:pt modelId="{699FE808-0B1F-4D80-BC15-65F524E68D16}" type="pres">
      <dgm:prSet presAssocID="{33347315-A5E3-41B8-A5B2-13B6D88B57DE}" presName="hierRoot2" presStyleCnt="0">
        <dgm:presLayoutVars>
          <dgm:hierBranch val="init"/>
        </dgm:presLayoutVars>
      </dgm:prSet>
      <dgm:spPr/>
    </dgm:pt>
    <dgm:pt modelId="{3EE65776-BF16-4803-B213-BAA447F58BB1}" type="pres">
      <dgm:prSet presAssocID="{33347315-A5E3-41B8-A5B2-13B6D88B57DE}" presName="rootComposite" presStyleCnt="0"/>
      <dgm:spPr/>
    </dgm:pt>
    <dgm:pt modelId="{4ED64F38-3D90-426C-952A-388C0714538F}" type="pres">
      <dgm:prSet presAssocID="{33347315-A5E3-41B8-A5B2-13B6D88B57DE}" presName="rootText" presStyleLbl="node2" presStyleIdx="3" presStyleCnt="8">
        <dgm:presLayoutVars>
          <dgm:chPref val="3"/>
        </dgm:presLayoutVars>
      </dgm:prSet>
      <dgm:spPr/>
    </dgm:pt>
    <dgm:pt modelId="{71D9B412-B2CC-43C9-A12B-E88AF6E55F06}" type="pres">
      <dgm:prSet presAssocID="{33347315-A5E3-41B8-A5B2-13B6D88B57DE}" presName="rootConnector" presStyleLbl="node2" presStyleIdx="3" presStyleCnt="8"/>
      <dgm:spPr/>
    </dgm:pt>
    <dgm:pt modelId="{370DECD9-0A18-43F8-AC95-A954B4DA7807}" type="pres">
      <dgm:prSet presAssocID="{33347315-A5E3-41B8-A5B2-13B6D88B57DE}" presName="hierChild4" presStyleCnt="0"/>
      <dgm:spPr/>
    </dgm:pt>
    <dgm:pt modelId="{5920AAA4-AFDF-4ACA-9AF8-5EDE062DB5C2}" type="pres">
      <dgm:prSet presAssocID="{33347315-A5E3-41B8-A5B2-13B6D88B57DE}" presName="hierChild5" presStyleCnt="0"/>
      <dgm:spPr/>
    </dgm:pt>
    <dgm:pt modelId="{E2B364AF-A03E-4314-A2B9-823A81D8E237}" type="pres">
      <dgm:prSet presAssocID="{E2CAA247-04A2-4D01-935A-C7422831B863}" presName="hierChild3" presStyleCnt="0"/>
      <dgm:spPr/>
    </dgm:pt>
    <dgm:pt modelId="{5CA39E00-CE7C-4E14-9F34-A19E965ACF1B}" type="pres">
      <dgm:prSet presAssocID="{37487875-EAA0-41B5-8552-96FB103620D2}" presName="hierRoot1" presStyleCnt="0">
        <dgm:presLayoutVars>
          <dgm:hierBranch val="init"/>
        </dgm:presLayoutVars>
      </dgm:prSet>
      <dgm:spPr/>
    </dgm:pt>
    <dgm:pt modelId="{BB36ABFC-1080-411C-87DF-1D1466669030}" type="pres">
      <dgm:prSet presAssocID="{37487875-EAA0-41B5-8552-96FB103620D2}" presName="rootComposite1" presStyleCnt="0"/>
      <dgm:spPr/>
    </dgm:pt>
    <dgm:pt modelId="{9CABCC73-CFBA-4FBC-8073-BB85BF287713}" type="pres">
      <dgm:prSet presAssocID="{37487875-EAA0-41B5-8552-96FB103620D2}" presName="rootText1" presStyleLbl="node0" presStyleIdx="1" presStyleCnt="3">
        <dgm:presLayoutVars>
          <dgm:chPref val="3"/>
        </dgm:presLayoutVars>
      </dgm:prSet>
      <dgm:spPr/>
    </dgm:pt>
    <dgm:pt modelId="{43891B37-803C-4E26-9AAE-1A26C9251AB4}" type="pres">
      <dgm:prSet presAssocID="{37487875-EAA0-41B5-8552-96FB103620D2}" presName="rootConnector1" presStyleLbl="node1" presStyleIdx="0" presStyleCnt="0"/>
      <dgm:spPr/>
    </dgm:pt>
    <dgm:pt modelId="{4D3E765F-CB9E-4A3E-AF19-A8C1AB008B07}" type="pres">
      <dgm:prSet presAssocID="{37487875-EAA0-41B5-8552-96FB103620D2}" presName="hierChild2" presStyleCnt="0"/>
      <dgm:spPr/>
    </dgm:pt>
    <dgm:pt modelId="{60033F21-FE55-4BC3-9281-32C8A62029B9}" type="pres">
      <dgm:prSet presAssocID="{C0EF3B86-3614-41C0-95DB-B06FF1DE0676}" presName="Name37" presStyleLbl="parChTrans1D2" presStyleIdx="4" presStyleCnt="8"/>
      <dgm:spPr/>
    </dgm:pt>
    <dgm:pt modelId="{B57AB82B-A156-4CB0-8A50-7051A8E4DEDF}" type="pres">
      <dgm:prSet presAssocID="{2F101EBC-96F3-4FA4-BA98-F6A40AF815E8}" presName="hierRoot2" presStyleCnt="0">
        <dgm:presLayoutVars>
          <dgm:hierBranch val="init"/>
        </dgm:presLayoutVars>
      </dgm:prSet>
      <dgm:spPr/>
    </dgm:pt>
    <dgm:pt modelId="{EAA7EB28-C0D8-41B8-9BB1-356D370B3E62}" type="pres">
      <dgm:prSet presAssocID="{2F101EBC-96F3-4FA4-BA98-F6A40AF815E8}" presName="rootComposite" presStyleCnt="0"/>
      <dgm:spPr/>
    </dgm:pt>
    <dgm:pt modelId="{BEBD652E-DAA9-41FD-8E61-724FDAADECC7}" type="pres">
      <dgm:prSet presAssocID="{2F101EBC-96F3-4FA4-BA98-F6A40AF815E8}" presName="rootText" presStyleLbl="node2" presStyleIdx="4" presStyleCnt="8">
        <dgm:presLayoutVars>
          <dgm:chPref val="3"/>
        </dgm:presLayoutVars>
      </dgm:prSet>
      <dgm:spPr/>
    </dgm:pt>
    <dgm:pt modelId="{B0353D96-FFAF-4CA5-A6EB-242F3CE0A960}" type="pres">
      <dgm:prSet presAssocID="{2F101EBC-96F3-4FA4-BA98-F6A40AF815E8}" presName="rootConnector" presStyleLbl="node2" presStyleIdx="4" presStyleCnt="8"/>
      <dgm:spPr/>
    </dgm:pt>
    <dgm:pt modelId="{94479703-6AC9-43AD-A8FC-584D968CF2EC}" type="pres">
      <dgm:prSet presAssocID="{2F101EBC-96F3-4FA4-BA98-F6A40AF815E8}" presName="hierChild4" presStyleCnt="0"/>
      <dgm:spPr/>
    </dgm:pt>
    <dgm:pt modelId="{13903D15-1546-4FD0-BA98-CC5F92E5FED0}" type="pres">
      <dgm:prSet presAssocID="{2F101EBC-96F3-4FA4-BA98-F6A40AF815E8}" presName="hierChild5" presStyleCnt="0"/>
      <dgm:spPr/>
    </dgm:pt>
    <dgm:pt modelId="{481CA63D-0D71-4197-B61A-F950A7D2D8EA}" type="pres">
      <dgm:prSet presAssocID="{1E18183F-6455-4285-A94A-39B4B058AD4B}" presName="Name37" presStyleLbl="parChTrans1D2" presStyleIdx="5" presStyleCnt="8"/>
      <dgm:spPr/>
    </dgm:pt>
    <dgm:pt modelId="{B3598AA7-1E3B-40F2-9B14-4DA217D55E90}" type="pres">
      <dgm:prSet presAssocID="{A185C9B9-940C-4166-9446-D48024DC93C0}" presName="hierRoot2" presStyleCnt="0">
        <dgm:presLayoutVars>
          <dgm:hierBranch val="init"/>
        </dgm:presLayoutVars>
      </dgm:prSet>
      <dgm:spPr/>
    </dgm:pt>
    <dgm:pt modelId="{45E8DFBF-D139-48C2-8884-543B3F5FAEDF}" type="pres">
      <dgm:prSet presAssocID="{A185C9B9-940C-4166-9446-D48024DC93C0}" presName="rootComposite" presStyleCnt="0"/>
      <dgm:spPr/>
    </dgm:pt>
    <dgm:pt modelId="{DC1C084A-DEC2-4F9C-AA5E-556DDE2F603F}" type="pres">
      <dgm:prSet presAssocID="{A185C9B9-940C-4166-9446-D48024DC93C0}" presName="rootText" presStyleLbl="node2" presStyleIdx="5" presStyleCnt="8">
        <dgm:presLayoutVars>
          <dgm:chPref val="3"/>
        </dgm:presLayoutVars>
      </dgm:prSet>
      <dgm:spPr/>
    </dgm:pt>
    <dgm:pt modelId="{FFAE87DD-229B-46CA-84E3-CCFE6FCB8DAC}" type="pres">
      <dgm:prSet presAssocID="{A185C9B9-940C-4166-9446-D48024DC93C0}" presName="rootConnector" presStyleLbl="node2" presStyleIdx="5" presStyleCnt="8"/>
      <dgm:spPr/>
    </dgm:pt>
    <dgm:pt modelId="{6C6D7AA0-44B6-43B8-888D-33FFEB8E0356}" type="pres">
      <dgm:prSet presAssocID="{A185C9B9-940C-4166-9446-D48024DC93C0}" presName="hierChild4" presStyleCnt="0"/>
      <dgm:spPr/>
    </dgm:pt>
    <dgm:pt modelId="{7086E62C-3FB8-4FAF-B632-3A32B3F5B286}" type="pres">
      <dgm:prSet presAssocID="{A185C9B9-940C-4166-9446-D48024DC93C0}" presName="hierChild5" presStyleCnt="0"/>
      <dgm:spPr/>
    </dgm:pt>
    <dgm:pt modelId="{82C0F09D-F2DB-46EC-B9CF-D23536E9A55E}" type="pres">
      <dgm:prSet presAssocID="{37487875-EAA0-41B5-8552-96FB103620D2}" presName="hierChild3" presStyleCnt="0"/>
      <dgm:spPr/>
    </dgm:pt>
    <dgm:pt modelId="{DED4C779-F3DB-435B-82EE-4274F071F068}" type="pres">
      <dgm:prSet presAssocID="{D5500BB9-0F9A-439A-8074-6CB3C0CBFF83}" presName="hierRoot1" presStyleCnt="0">
        <dgm:presLayoutVars>
          <dgm:hierBranch val="init"/>
        </dgm:presLayoutVars>
      </dgm:prSet>
      <dgm:spPr/>
    </dgm:pt>
    <dgm:pt modelId="{A8A3B98C-A5EE-46C8-9EDB-E68283597453}" type="pres">
      <dgm:prSet presAssocID="{D5500BB9-0F9A-439A-8074-6CB3C0CBFF83}" presName="rootComposite1" presStyleCnt="0"/>
      <dgm:spPr/>
    </dgm:pt>
    <dgm:pt modelId="{E26FF562-963F-4AB0-89A0-52D5DBFAF1A0}" type="pres">
      <dgm:prSet presAssocID="{D5500BB9-0F9A-439A-8074-6CB3C0CBFF83}" presName="rootText1" presStyleLbl="node0" presStyleIdx="2" presStyleCnt="3">
        <dgm:presLayoutVars>
          <dgm:chPref val="3"/>
        </dgm:presLayoutVars>
      </dgm:prSet>
      <dgm:spPr/>
    </dgm:pt>
    <dgm:pt modelId="{B6379FA2-2317-4F46-99AF-59D9B546AA43}" type="pres">
      <dgm:prSet presAssocID="{D5500BB9-0F9A-439A-8074-6CB3C0CBFF83}" presName="rootConnector1" presStyleLbl="node1" presStyleIdx="0" presStyleCnt="0"/>
      <dgm:spPr/>
    </dgm:pt>
    <dgm:pt modelId="{FEC6770D-271D-4549-8D57-B549F96DAB38}" type="pres">
      <dgm:prSet presAssocID="{D5500BB9-0F9A-439A-8074-6CB3C0CBFF83}" presName="hierChild2" presStyleCnt="0"/>
      <dgm:spPr/>
    </dgm:pt>
    <dgm:pt modelId="{63BC4023-6514-4490-9B96-80FD9EC8AE30}" type="pres">
      <dgm:prSet presAssocID="{033FEC94-0D2E-4E1B-AF59-1C3407D0C012}" presName="Name37" presStyleLbl="parChTrans1D2" presStyleIdx="6" presStyleCnt="8"/>
      <dgm:spPr/>
    </dgm:pt>
    <dgm:pt modelId="{EEB5FCF9-3435-4992-A20C-A1F5545764C8}" type="pres">
      <dgm:prSet presAssocID="{2883B29B-86FA-4516-8DFF-D3447D98C886}" presName="hierRoot2" presStyleCnt="0">
        <dgm:presLayoutVars>
          <dgm:hierBranch val="init"/>
        </dgm:presLayoutVars>
      </dgm:prSet>
      <dgm:spPr/>
    </dgm:pt>
    <dgm:pt modelId="{63D91AD1-4118-47BE-A4F5-AE3304D54CD3}" type="pres">
      <dgm:prSet presAssocID="{2883B29B-86FA-4516-8DFF-D3447D98C886}" presName="rootComposite" presStyleCnt="0"/>
      <dgm:spPr/>
    </dgm:pt>
    <dgm:pt modelId="{BE36F6B2-D9E4-486D-BE9D-5936A3FB8E5A}" type="pres">
      <dgm:prSet presAssocID="{2883B29B-86FA-4516-8DFF-D3447D98C886}" presName="rootText" presStyleLbl="node2" presStyleIdx="6" presStyleCnt="8">
        <dgm:presLayoutVars>
          <dgm:chPref val="3"/>
        </dgm:presLayoutVars>
      </dgm:prSet>
      <dgm:spPr/>
    </dgm:pt>
    <dgm:pt modelId="{31A4AE53-C6CE-4DDC-8F6B-687DD2CB9B54}" type="pres">
      <dgm:prSet presAssocID="{2883B29B-86FA-4516-8DFF-D3447D98C886}" presName="rootConnector" presStyleLbl="node2" presStyleIdx="6" presStyleCnt="8"/>
      <dgm:spPr/>
    </dgm:pt>
    <dgm:pt modelId="{7E208102-5D95-4A95-AF3C-7DB38CC351C2}" type="pres">
      <dgm:prSet presAssocID="{2883B29B-86FA-4516-8DFF-D3447D98C886}" presName="hierChild4" presStyleCnt="0"/>
      <dgm:spPr/>
    </dgm:pt>
    <dgm:pt modelId="{5925E2CF-F070-476E-BB8D-F8CBBB1C2801}" type="pres">
      <dgm:prSet presAssocID="{2883B29B-86FA-4516-8DFF-D3447D98C886}" presName="hierChild5" presStyleCnt="0"/>
      <dgm:spPr/>
    </dgm:pt>
    <dgm:pt modelId="{9FDC6F23-DAD1-458D-80B2-A15EE7774A3E}" type="pres">
      <dgm:prSet presAssocID="{55095D6D-FC71-4073-AAE7-3012A60BE816}" presName="Name37" presStyleLbl="parChTrans1D2" presStyleIdx="7" presStyleCnt="8"/>
      <dgm:spPr/>
    </dgm:pt>
    <dgm:pt modelId="{0C296CB4-A658-4A0C-A5C8-D28157C5A155}" type="pres">
      <dgm:prSet presAssocID="{745FEFD4-2E6F-49DD-97B4-3EE46F0155F2}" presName="hierRoot2" presStyleCnt="0">
        <dgm:presLayoutVars>
          <dgm:hierBranch val="init"/>
        </dgm:presLayoutVars>
      </dgm:prSet>
      <dgm:spPr/>
    </dgm:pt>
    <dgm:pt modelId="{7A5C861E-5BC9-4A14-8540-00A93458238B}" type="pres">
      <dgm:prSet presAssocID="{745FEFD4-2E6F-49DD-97B4-3EE46F0155F2}" presName="rootComposite" presStyleCnt="0"/>
      <dgm:spPr/>
    </dgm:pt>
    <dgm:pt modelId="{13321856-E073-4F2B-9DC5-1FB082DBD0F6}" type="pres">
      <dgm:prSet presAssocID="{745FEFD4-2E6F-49DD-97B4-3EE46F0155F2}" presName="rootText" presStyleLbl="node2" presStyleIdx="7" presStyleCnt="8">
        <dgm:presLayoutVars>
          <dgm:chPref val="3"/>
        </dgm:presLayoutVars>
      </dgm:prSet>
      <dgm:spPr/>
    </dgm:pt>
    <dgm:pt modelId="{84152DF5-4380-448D-9297-54CEB5702D54}" type="pres">
      <dgm:prSet presAssocID="{745FEFD4-2E6F-49DD-97B4-3EE46F0155F2}" presName="rootConnector" presStyleLbl="node2" presStyleIdx="7" presStyleCnt="8"/>
      <dgm:spPr/>
    </dgm:pt>
    <dgm:pt modelId="{5C73FD0D-A05A-495F-8692-1223784E7ED8}" type="pres">
      <dgm:prSet presAssocID="{745FEFD4-2E6F-49DD-97B4-3EE46F0155F2}" presName="hierChild4" presStyleCnt="0"/>
      <dgm:spPr/>
    </dgm:pt>
    <dgm:pt modelId="{47FD75B8-933A-4A9E-9256-580E28E93868}" type="pres">
      <dgm:prSet presAssocID="{745FEFD4-2E6F-49DD-97B4-3EE46F0155F2}" presName="hierChild5" presStyleCnt="0"/>
      <dgm:spPr/>
    </dgm:pt>
    <dgm:pt modelId="{38823645-BD8B-4AB2-87F5-7B92EB36F784}" type="pres">
      <dgm:prSet presAssocID="{D5500BB9-0F9A-439A-8074-6CB3C0CBFF83}" presName="hierChild3" presStyleCnt="0"/>
      <dgm:spPr/>
    </dgm:pt>
  </dgm:ptLst>
  <dgm:cxnLst>
    <dgm:cxn modelId="{2470E703-F3F7-451C-A4B0-82B5E15145F9}" type="presOf" srcId="{6E29946E-83EB-4F00-8380-D583E7AF750E}" destId="{8CFA5596-E0EE-4705-AA16-9D3D0316A1A2}" srcOrd="0" destOrd="0" presId="urn:microsoft.com/office/officeart/2005/8/layout/orgChart1"/>
    <dgm:cxn modelId="{25A56B07-D4B7-4FB6-A302-5FCE5FD40A9E}" type="presOf" srcId="{55095D6D-FC71-4073-AAE7-3012A60BE816}" destId="{9FDC6F23-DAD1-458D-80B2-A15EE7774A3E}" srcOrd="0" destOrd="0" presId="urn:microsoft.com/office/officeart/2005/8/layout/orgChart1"/>
    <dgm:cxn modelId="{09BDE90C-8A20-4F09-B0BB-DBA136072AFA}" type="presOf" srcId="{033FEC94-0D2E-4E1B-AF59-1C3407D0C012}" destId="{63BC4023-6514-4490-9B96-80FD9EC8AE30}" srcOrd="0" destOrd="0" presId="urn:microsoft.com/office/officeart/2005/8/layout/orgChart1"/>
    <dgm:cxn modelId="{ED717811-39AB-4EFA-B6D0-47EDB21D58D0}" srcId="{D5500BB9-0F9A-439A-8074-6CB3C0CBFF83}" destId="{745FEFD4-2E6F-49DD-97B4-3EE46F0155F2}" srcOrd="1" destOrd="0" parTransId="{55095D6D-FC71-4073-AAE7-3012A60BE816}" sibTransId="{11E94938-D216-4AAE-A3AE-4DABCCB49601}"/>
    <dgm:cxn modelId="{6FA6F112-6304-47C1-AFC9-BF0B1304106C}" srcId="{E2CAA247-04A2-4D01-935A-C7422831B863}" destId="{5694C006-8924-46EE-81E7-2B84B9800636}" srcOrd="2" destOrd="0" parTransId="{BA949B7D-2E8B-4AB5-BF13-5D2478C2074E}" sibTransId="{FEB97305-F917-42A0-899E-512E8894D6B3}"/>
    <dgm:cxn modelId="{D4E49E1E-E5F5-4365-A2A6-69B9EC3FD29C}" type="presOf" srcId="{5694C006-8924-46EE-81E7-2B84B9800636}" destId="{0998F95A-DE4A-498F-B87A-75E78E79F1AF}" srcOrd="0" destOrd="0" presId="urn:microsoft.com/office/officeart/2005/8/layout/orgChart1"/>
    <dgm:cxn modelId="{D579DA22-C7D2-4212-B7AF-8D7CB75F1EB5}" srcId="{715877DA-B8C7-4F42-AECD-D0A89CCE89AF}" destId="{37487875-EAA0-41B5-8552-96FB103620D2}" srcOrd="1" destOrd="0" parTransId="{4BAE620A-2A51-4258-B6D8-A6EB7155ED7A}" sibTransId="{5F462D9F-ADB9-4137-86FA-81A7DF82DED3}"/>
    <dgm:cxn modelId="{9EC68027-6360-4C20-B438-137B016F8D9E}" srcId="{37487875-EAA0-41B5-8552-96FB103620D2}" destId="{2F101EBC-96F3-4FA4-BA98-F6A40AF815E8}" srcOrd="0" destOrd="0" parTransId="{C0EF3B86-3614-41C0-95DB-B06FF1DE0676}" sibTransId="{ECF5AC76-F828-4D10-BC34-08471802FD58}"/>
    <dgm:cxn modelId="{D842D828-80DD-4196-8BB5-547CA208A467}" type="presOf" srcId="{67D2B62D-78DB-4843-A2AF-59044F131AEE}" destId="{4A724577-139D-423B-88BF-0BA356CF8A62}" srcOrd="0" destOrd="0" presId="urn:microsoft.com/office/officeart/2005/8/layout/orgChart1"/>
    <dgm:cxn modelId="{67670333-E0FC-483F-80B6-5C30739D8D53}" type="presOf" srcId="{C0EF3B86-3614-41C0-95DB-B06FF1DE0676}" destId="{60033F21-FE55-4BC3-9281-32C8A62029B9}" srcOrd="0" destOrd="0" presId="urn:microsoft.com/office/officeart/2005/8/layout/orgChart1"/>
    <dgm:cxn modelId="{1C45C537-0FA6-4482-B2EA-4E357EB8AD75}" srcId="{E2CAA247-04A2-4D01-935A-C7422831B863}" destId="{55C00CEC-70DE-480A-A1D5-D1334964790A}" srcOrd="1" destOrd="0" parTransId="{67D2B62D-78DB-4843-A2AF-59044F131AEE}" sibTransId="{7287432D-A0A8-4BFF-8439-97DD618B63C4}"/>
    <dgm:cxn modelId="{A041BA38-5123-470D-8219-8D8E2076B8E3}" type="presOf" srcId="{2883B29B-86FA-4516-8DFF-D3447D98C886}" destId="{BE36F6B2-D9E4-486D-BE9D-5936A3FB8E5A}" srcOrd="0" destOrd="0" presId="urn:microsoft.com/office/officeart/2005/8/layout/orgChart1"/>
    <dgm:cxn modelId="{BF09655D-3109-4B6F-930D-C331C165A4D4}" type="presOf" srcId="{5694C006-8924-46EE-81E7-2B84B9800636}" destId="{37DE3DEE-1143-48F3-84BE-A96EE4AE4D0B}" srcOrd="1" destOrd="0" presId="urn:microsoft.com/office/officeart/2005/8/layout/orgChart1"/>
    <dgm:cxn modelId="{6E3A595F-82E8-4E88-A72D-3E00905541B7}" srcId="{D5500BB9-0F9A-439A-8074-6CB3C0CBFF83}" destId="{2883B29B-86FA-4516-8DFF-D3447D98C886}" srcOrd="0" destOrd="0" parTransId="{033FEC94-0D2E-4E1B-AF59-1C3407D0C012}" sibTransId="{571DB2DB-C6CF-4132-8E4F-671F17454C4E}"/>
    <dgm:cxn modelId="{822C2C43-FD92-4453-8F25-B58CC4D45FC1}" type="presOf" srcId="{745FEFD4-2E6F-49DD-97B4-3EE46F0155F2}" destId="{13321856-E073-4F2B-9DC5-1FB082DBD0F6}" srcOrd="0" destOrd="0" presId="urn:microsoft.com/office/officeart/2005/8/layout/orgChart1"/>
    <dgm:cxn modelId="{969F614A-A85E-4F41-A5C7-BB25D6C00A42}" type="presOf" srcId="{D5500BB9-0F9A-439A-8074-6CB3C0CBFF83}" destId="{E26FF562-963F-4AB0-89A0-52D5DBFAF1A0}" srcOrd="0" destOrd="0" presId="urn:microsoft.com/office/officeart/2005/8/layout/orgChart1"/>
    <dgm:cxn modelId="{C0FD664A-CCA6-4973-A143-08A3751DC3DD}" type="presOf" srcId="{715877DA-B8C7-4F42-AECD-D0A89CCE89AF}" destId="{C151DEB2-3CA5-496D-B481-3CBC8CD38AF2}" srcOrd="0" destOrd="0" presId="urn:microsoft.com/office/officeart/2005/8/layout/orgChart1"/>
    <dgm:cxn modelId="{6E34F96B-F0F3-4344-99C8-6BC03E33118F}" srcId="{715877DA-B8C7-4F42-AECD-D0A89CCE89AF}" destId="{E2CAA247-04A2-4D01-935A-C7422831B863}" srcOrd="0" destOrd="0" parTransId="{66EBAE54-3742-4FB4-8CA1-06122A79AC22}" sibTransId="{875D1EB2-E261-4512-BD07-F5F69D96009C}"/>
    <dgm:cxn modelId="{180C6E6E-6EBA-4499-BACA-875ECCEF0C15}" type="presOf" srcId="{BA949B7D-2E8B-4AB5-BF13-5D2478C2074E}" destId="{B38EA4C4-EED5-4D23-B249-52C4487AA917}" srcOrd="0" destOrd="0" presId="urn:microsoft.com/office/officeart/2005/8/layout/orgChart1"/>
    <dgm:cxn modelId="{069B2C70-1832-430E-8633-4766A0386A9D}" type="presOf" srcId="{9F5EEA66-8726-41C7-929F-9F0D58564F4A}" destId="{4A7C497C-A61D-45B0-9561-B75CDDA0CA6F}" srcOrd="0" destOrd="0" presId="urn:microsoft.com/office/officeart/2005/8/layout/orgChart1"/>
    <dgm:cxn modelId="{8C016270-58AD-49EE-8B9B-158AA2A749AD}" type="presOf" srcId="{55C00CEC-70DE-480A-A1D5-D1334964790A}" destId="{4A6C4A7E-D769-411D-B8E9-EA806DA5E9DA}" srcOrd="0" destOrd="0" presId="urn:microsoft.com/office/officeart/2005/8/layout/orgChart1"/>
    <dgm:cxn modelId="{CBF1F952-DECE-44FA-ABDE-8D1827837D29}" type="presOf" srcId="{E2CAA247-04A2-4D01-935A-C7422831B863}" destId="{75F15D31-438E-41A7-8407-CFDDEFB985F6}" srcOrd="1" destOrd="0" presId="urn:microsoft.com/office/officeart/2005/8/layout/orgChart1"/>
    <dgm:cxn modelId="{96C54480-C826-44EB-8FFD-815AFD79DF74}" type="presOf" srcId="{745FEFD4-2E6F-49DD-97B4-3EE46F0155F2}" destId="{84152DF5-4380-448D-9297-54CEB5702D54}" srcOrd="1" destOrd="0" presId="urn:microsoft.com/office/officeart/2005/8/layout/orgChart1"/>
    <dgm:cxn modelId="{386C3D88-5420-44E8-97E6-C914784AD50F}" type="presOf" srcId="{55C00CEC-70DE-480A-A1D5-D1334964790A}" destId="{2CD4C60A-86E1-4705-8849-64BB16394378}" srcOrd="1" destOrd="0" presId="urn:microsoft.com/office/officeart/2005/8/layout/orgChart1"/>
    <dgm:cxn modelId="{C3277D8A-0323-4B6F-A0DD-F0B9A0C3245D}" srcId="{E2CAA247-04A2-4D01-935A-C7422831B863}" destId="{33347315-A5E3-41B8-A5B2-13B6D88B57DE}" srcOrd="3" destOrd="0" parTransId="{6E29946E-83EB-4F00-8380-D583E7AF750E}" sibTransId="{0A966943-EA1C-4971-9062-F1C9C4B98042}"/>
    <dgm:cxn modelId="{1C11BF8E-1A47-4D32-A1B2-4BFDFF53976D}" type="presOf" srcId="{2F101EBC-96F3-4FA4-BA98-F6A40AF815E8}" destId="{B0353D96-FFAF-4CA5-A6EB-242F3CE0A960}" srcOrd="1" destOrd="0" presId="urn:microsoft.com/office/officeart/2005/8/layout/orgChart1"/>
    <dgm:cxn modelId="{77A31A97-6906-41B6-A9A0-CB09C893602F}" type="presOf" srcId="{47318CD3-2C15-4CE5-A95F-484C97D5AB28}" destId="{56BF056D-6E0D-4894-8DCF-B0978F16B591}" srcOrd="0" destOrd="0" presId="urn:microsoft.com/office/officeart/2005/8/layout/orgChart1"/>
    <dgm:cxn modelId="{FB4E4999-BEB5-42EB-A7D9-5B97A584971B}" srcId="{715877DA-B8C7-4F42-AECD-D0A89CCE89AF}" destId="{D5500BB9-0F9A-439A-8074-6CB3C0CBFF83}" srcOrd="2" destOrd="0" parTransId="{025C117E-BAFC-4EF5-BFAD-FB8A199EB258}" sibTransId="{5EB9E4F2-7ADA-4652-A13B-09628F8C3B64}"/>
    <dgm:cxn modelId="{204D1EA0-717E-4FC0-9B90-DCF668859F21}" type="presOf" srcId="{37487875-EAA0-41B5-8552-96FB103620D2}" destId="{9CABCC73-CFBA-4FBC-8073-BB85BF287713}" srcOrd="0" destOrd="0" presId="urn:microsoft.com/office/officeart/2005/8/layout/orgChart1"/>
    <dgm:cxn modelId="{41D39FA3-E9DD-402E-A8AC-1F257C788465}" type="presOf" srcId="{A185C9B9-940C-4166-9446-D48024DC93C0}" destId="{DC1C084A-DEC2-4F9C-AA5E-556DDE2F603F}" srcOrd="0" destOrd="0" presId="urn:microsoft.com/office/officeart/2005/8/layout/orgChart1"/>
    <dgm:cxn modelId="{8B74C8B3-64ED-48D1-B33A-182D6348FEEF}" type="presOf" srcId="{37487875-EAA0-41B5-8552-96FB103620D2}" destId="{43891B37-803C-4E26-9AAE-1A26C9251AB4}" srcOrd="1" destOrd="0" presId="urn:microsoft.com/office/officeart/2005/8/layout/orgChart1"/>
    <dgm:cxn modelId="{1C06C3C6-9771-47A0-BD5C-9A03862ED494}" type="presOf" srcId="{33347315-A5E3-41B8-A5B2-13B6D88B57DE}" destId="{71D9B412-B2CC-43C9-A12B-E88AF6E55F06}" srcOrd="1" destOrd="0" presId="urn:microsoft.com/office/officeart/2005/8/layout/orgChart1"/>
    <dgm:cxn modelId="{5DEA35CC-0D7F-4010-A944-7B13AA6AD6AB}" srcId="{37487875-EAA0-41B5-8552-96FB103620D2}" destId="{A185C9B9-940C-4166-9446-D48024DC93C0}" srcOrd="1" destOrd="0" parTransId="{1E18183F-6455-4285-A94A-39B4B058AD4B}" sibTransId="{C4B5B740-AD05-4233-A320-EFA6EF08545B}"/>
    <dgm:cxn modelId="{7EABE6D1-92D4-4475-A94F-07916848916A}" type="presOf" srcId="{9F5EEA66-8726-41C7-929F-9F0D58564F4A}" destId="{6EF1DC16-32FD-4D28-BD15-E10CBCD95CA7}" srcOrd="1" destOrd="0" presId="urn:microsoft.com/office/officeart/2005/8/layout/orgChart1"/>
    <dgm:cxn modelId="{B5AD0DD9-F6BE-40B1-8D5F-67AE58FB59EB}" type="presOf" srcId="{2883B29B-86FA-4516-8DFF-D3447D98C886}" destId="{31A4AE53-C6CE-4DDC-8F6B-687DD2CB9B54}" srcOrd="1" destOrd="0" presId="urn:microsoft.com/office/officeart/2005/8/layout/orgChart1"/>
    <dgm:cxn modelId="{639345DD-6EB7-4A52-AC2E-0A799DF56FF7}" type="presOf" srcId="{D5500BB9-0F9A-439A-8074-6CB3C0CBFF83}" destId="{B6379FA2-2317-4F46-99AF-59D9B546AA43}" srcOrd="1" destOrd="0" presId="urn:microsoft.com/office/officeart/2005/8/layout/orgChart1"/>
    <dgm:cxn modelId="{BAB72FE1-2D27-44C1-96D8-10D91409E2EF}" type="presOf" srcId="{E2CAA247-04A2-4D01-935A-C7422831B863}" destId="{052AD837-4AA4-4CA2-A637-7DF78E409E7C}" srcOrd="0" destOrd="0" presId="urn:microsoft.com/office/officeart/2005/8/layout/orgChart1"/>
    <dgm:cxn modelId="{BFFC22E6-3798-4B4E-AC71-855A5718280E}" type="presOf" srcId="{2F101EBC-96F3-4FA4-BA98-F6A40AF815E8}" destId="{BEBD652E-DAA9-41FD-8E61-724FDAADECC7}" srcOrd="0" destOrd="0" presId="urn:microsoft.com/office/officeart/2005/8/layout/orgChart1"/>
    <dgm:cxn modelId="{C5BF3DEC-9429-4365-BC4A-60AD96004BA4}" type="presOf" srcId="{A185C9B9-940C-4166-9446-D48024DC93C0}" destId="{FFAE87DD-229B-46CA-84E3-CCFE6FCB8DAC}" srcOrd="1" destOrd="0" presId="urn:microsoft.com/office/officeart/2005/8/layout/orgChart1"/>
    <dgm:cxn modelId="{8CFC2EEE-1F03-4D62-80AB-64D8CA2B0EF1}" srcId="{E2CAA247-04A2-4D01-935A-C7422831B863}" destId="{9F5EEA66-8726-41C7-929F-9F0D58564F4A}" srcOrd="0" destOrd="0" parTransId="{47318CD3-2C15-4CE5-A95F-484C97D5AB28}" sibTransId="{95FBFA5E-6841-4A3F-877C-D0C29B4E5280}"/>
    <dgm:cxn modelId="{4E127EEE-2E92-4029-8A43-8B18D117343C}" type="presOf" srcId="{1E18183F-6455-4285-A94A-39B4B058AD4B}" destId="{481CA63D-0D71-4197-B61A-F950A7D2D8EA}" srcOrd="0" destOrd="0" presId="urn:microsoft.com/office/officeart/2005/8/layout/orgChart1"/>
    <dgm:cxn modelId="{F7C3EDFE-DF4E-4BC6-8D3A-E57BF35F0936}" type="presOf" srcId="{33347315-A5E3-41B8-A5B2-13B6D88B57DE}" destId="{4ED64F38-3D90-426C-952A-388C0714538F}" srcOrd="0" destOrd="0" presId="urn:microsoft.com/office/officeart/2005/8/layout/orgChart1"/>
    <dgm:cxn modelId="{0FD1C3F0-120C-4FF4-8457-34548931CE30}" type="presParOf" srcId="{C151DEB2-3CA5-496D-B481-3CBC8CD38AF2}" destId="{C3D1D02C-49F5-4A77-AA46-B31003B67E3D}" srcOrd="0" destOrd="0" presId="urn:microsoft.com/office/officeart/2005/8/layout/orgChart1"/>
    <dgm:cxn modelId="{450D7F0C-9770-48F8-975D-658A378857E7}" type="presParOf" srcId="{C3D1D02C-49F5-4A77-AA46-B31003B67E3D}" destId="{8EF88B6C-83E7-48FA-B10D-8FA10682143B}" srcOrd="0" destOrd="0" presId="urn:microsoft.com/office/officeart/2005/8/layout/orgChart1"/>
    <dgm:cxn modelId="{0F2410E3-17D0-4EA7-AE0F-71779EDFB4FA}" type="presParOf" srcId="{8EF88B6C-83E7-48FA-B10D-8FA10682143B}" destId="{052AD837-4AA4-4CA2-A637-7DF78E409E7C}" srcOrd="0" destOrd="0" presId="urn:microsoft.com/office/officeart/2005/8/layout/orgChart1"/>
    <dgm:cxn modelId="{CA85A754-7064-4620-A32C-704827D7917B}" type="presParOf" srcId="{8EF88B6C-83E7-48FA-B10D-8FA10682143B}" destId="{75F15D31-438E-41A7-8407-CFDDEFB985F6}" srcOrd="1" destOrd="0" presId="urn:microsoft.com/office/officeart/2005/8/layout/orgChart1"/>
    <dgm:cxn modelId="{C3DB53C2-231C-4085-BDC8-BE92C4B7487D}" type="presParOf" srcId="{C3D1D02C-49F5-4A77-AA46-B31003B67E3D}" destId="{DCFE6493-B5D8-4AFB-AC1F-CA542F6D3408}" srcOrd="1" destOrd="0" presId="urn:microsoft.com/office/officeart/2005/8/layout/orgChart1"/>
    <dgm:cxn modelId="{5F3EF307-4029-4958-8DF6-C722E39598D5}" type="presParOf" srcId="{DCFE6493-B5D8-4AFB-AC1F-CA542F6D3408}" destId="{56BF056D-6E0D-4894-8DCF-B0978F16B591}" srcOrd="0" destOrd="0" presId="urn:microsoft.com/office/officeart/2005/8/layout/orgChart1"/>
    <dgm:cxn modelId="{8C73AF1E-2E6A-4817-AACC-13F09C9EAA62}" type="presParOf" srcId="{DCFE6493-B5D8-4AFB-AC1F-CA542F6D3408}" destId="{7FB65C03-5C2A-4E0C-9B54-591B29722F86}" srcOrd="1" destOrd="0" presId="urn:microsoft.com/office/officeart/2005/8/layout/orgChart1"/>
    <dgm:cxn modelId="{E4B1BF06-FA05-41A2-9257-B45CB25FB7B8}" type="presParOf" srcId="{7FB65C03-5C2A-4E0C-9B54-591B29722F86}" destId="{5AD782FF-F6B7-474E-96DD-CF7E04D452DE}" srcOrd="0" destOrd="0" presId="urn:microsoft.com/office/officeart/2005/8/layout/orgChart1"/>
    <dgm:cxn modelId="{4BB89DAA-44FD-49F9-BA03-A5C990211521}" type="presParOf" srcId="{5AD782FF-F6B7-474E-96DD-CF7E04D452DE}" destId="{4A7C497C-A61D-45B0-9561-B75CDDA0CA6F}" srcOrd="0" destOrd="0" presId="urn:microsoft.com/office/officeart/2005/8/layout/orgChart1"/>
    <dgm:cxn modelId="{76D12278-869D-41CE-9F93-CCC123F584FB}" type="presParOf" srcId="{5AD782FF-F6B7-474E-96DD-CF7E04D452DE}" destId="{6EF1DC16-32FD-4D28-BD15-E10CBCD95CA7}" srcOrd="1" destOrd="0" presId="urn:microsoft.com/office/officeart/2005/8/layout/orgChart1"/>
    <dgm:cxn modelId="{A9305530-6FCB-4D87-B214-655D1B004657}" type="presParOf" srcId="{7FB65C03-5C2A-4E0C-9B54-591B29722F86}" destId="{351B0295-A8FE-4DA0-9676-2E7287151EAF}" srcOrd="1" destOrd="0" presId="urn:microsoft.com/office/officeart/2005/8/layout/orgChart1"/>
    <dgm:cxn modelId="{6D62625A-403F-409A-AEE3-95BF8ECDC030}" type="presParOf" srcId="{7FB65C03-5C2A-4E0C-9B54-591B29722F86}" destId="{3B214FD0-556E-4D3B-9E70-19DF668B3324}" srcOrd="2" destOrd="0" presId="urn:microsoft.com/office/officeart/2005/8/layout/orgChart1"/>
    <dgm:cxn modelId="{19D58163-C1C2-4DD5-B57C-6665AC945BB6}" type="presParOf" srcId="{DCFE6493-B5D8-4AFB-AC1F-CA542F6D3408}" destId="{4A724577-139D-423B-88BF-0BA356CF8A62}" srcOrd="2" destOrd="0" presId="urn:microsoft.com/office/officeart/2005/8/layout/orgChart1"/>
    <dgm:cxn modelId="{C09A8A23-6CCA-418F-8022-53CE0F2FE428}" type="presParOf" srcId="{DCFE6493-B5D8-4AFB-AC1F-CA542F6D3408}" destId="{D0290E83-58CB-4F4E-8B27-A0E102A7BA0C}" srcOrd="3" destOrd="0" presId="urn:microsoft.com/office/officeart/2005/8/layout/orgChart1"/>
    <dgm:cxn modelId="{EB81B909-5707-4256-A095-DE013D24911B}" type="presParOf" srcId="{D0290E83-58CB-4F4E-8B27-A0E102A7BA0C}" destId="{1EF93744-C996-4B6A-ABD5-5E1A74EE0002}" srcOrd="0" destOrd="0" presId="urn:microsoft.com/office/officeart/2005/8/layout/orgChart1"/>
    <dgm:cxn modelId="{346F9458-9DF2-4DA6-AE9B-471C0ADC6FD8}" type="presParOf" srcId="{1EF93744-C996-4B6A-ABD5-5E1A74EE0002}" destId="{4A6C4A7E-D769-411D-B8E9-EA806DA5E9DA}" srcOrd="0" destOrd="0" presId="urn:microsoft.com/office/officeart/2005/8/layout/orgChart1"/>
    <dgm:cxn modelId="{BB9F60CF-21E1-40A3-BD34-BE4519404541}" type="presParOf" srcId="{1EF93744-C996-4B6A-ABD5-5E1A74EE0002}" destId="{2CD4C60A-86E1-4705-8849-64BB16394378}" srcOrd="1" destOrd="0" presId="urn:microsoft.com/office/officeart/2005/8/layout/orgChart1"/>
    <dgm:cxn modelId="{FC4E3289-DC66-4F8F-8ABA-B9A897EC44F6}" type="presParOf" srcId="{D0290E83-58CB-4F4E-8B27-A0E102A7BA0C}" destId="{196E800A-611A-4897-A315-A58026010E58}" srcOrd="1" destOrd="0" presId="urn:microsoft.com/office/officeart/2005/8/layout/orgChart1"/>
    <dgm:cxn modelId="{9BFD60C9-7867-4734-A59B-D1C9D5ADC0AD}" type="presParOf" srcId="{D0290E83-58CB-4F4E-8B27-A0E102A7BA0C}" destId="{BD8A268B-A9E8-4579-9B76-E842C25D7096}" srcOrd="2" destOrd="0" presId="urn:microsoft.com/office/officeart/2005/8/layout/orgChart1"/>
    <dgm:cxn modelId="{7DBC017A-DCEF-4720-ACD1-517F98C0199D}" type="presParOf" srcId="{DCFE6493-B5D8-4AFB-AC1F-CA542F6D3408}" destId="{B38EA4C4-EED5-4D23-B249-52C4487AA917}" srcOrd="4" destOrd="0" presId="urn:microsoft.com/office/officeart/2005/8/layout/orgChart1"/>
    <dgm:cxn modelId="{2D22CC24-826C-42D6-9880-703AAFF7BDBE}" type="presParOf" srcId="{DCFE6493-B5D8-4AFB-AC1F-CA542F6D3408}" destId="{2DE83107-D9B0-4CAE-B26D-CC1A99E2247F}" srcOrd="5" destOrd="0" presId="urn:microsoft.com/office/officeart/2005/8/layout/orgChart1"/>
    <dgm:cxn modelId="{620BEF95-FF73-46B3-9029-1CA291E11E0F}" type="presParOf" srcId="{2DE83107-D9B0-4CAE-B26D-CC1A99E2247F}" destId="{9EADC2E7-5380-49B3-BC90-BF1947B5F0BA}" srcOrd="0" destOrd="0" presId="urn:microsoft.com/office/officeart/2005/8/layout/orgChart1"/>
    <dgm:cxn modelId="{B237E1A6-6BDE-4FCE-BFEE-9899A553BB85}" type="presParOf" srcId="{9EADC2E7-5380-49B3-BC90-BF1947B5F0BA}" destId="{0998F95A-DE4A-498F-B87A-75E78E79F1AF}" srcOrd="0" destOrd="0" presId="urn:microsoft.com/office/officeart/2005/8/layout/orgChart1"/>
    <dgm:cxn modelId="{B23A756A-3B6A-46EC-B9C1-BD5B58B2A15F}" type="presParOf" srcId="{9EADC2E7-5380-49B3-BC90-BF1947B5F0BA}" destId="{37DE3DEE-1143-48F3-84BE-A96EE4AE4D0B}" srcOrd="1" destOrd="0" presId="urn:microsoft.com/office/officeart/2005/8/layout/orgChart1"/>
    <dgm:cxn modelId="{11E23749-6CD5-4548-A943-996F501B2DA4}" type="presParOf" srcId="{2DE83107-D9B0-4CAE-B26D-CC1A99E2247F}" destId="{93B24FDD-5209-4E46-9ED0-106EE8B1062B}" srcOrd="1" destOrd="0" presId="urn:microsoft.com/office/officeart/2005/8/layout/orgChart1"/>
    <dgm:cxn modelId="{A80F4151-B814-48B8-8170-3D9C4EFCD4F1}" type="presParOf" srcId="{2DE83107-D9B0-4CAE-B26D-CC1A99E2247F}" destId="{8B745BEA-97EC-42F0-912C-9116D47615BB}" srcOrd="2" destOrd="0" presId="urn:microsoft.com/office/officeart/2005/8/layout/orgChart1"/>
    <dgm:cxn modelId="{31D8BA01-FB20-436B-A8A7-7A1EFFE2EB72}" type="presParOf" srcId="{DCFE6493-B5D8-4AFB-AC1F-CA542F6D3408}" destId="{8CFA5596-E0EE-4705-AA16-9D3D0316A1A2}" srcOrd="6" destOrd="0" presId="urn:microsoft.com/office/officeart/2005/8/layout/orgChart1"/>
    <dgm:cxn modelId="{E632E040-2861-412D-BA69-19B50B0E9976}" type="presParOf" srcId="{DCFE6493-B5D8-4AFB-AC1F-CA542F6D3408}" destId="{699FE808-0B1F-4D80-BC15-65F524E68D16}" srcOrd="7" destOrd="0" presId="urn:microsoft.com/office/officeart/2005/8/layout/orgChart1"/>
    <dgm:cxn modelId="{1E52B1D2-A079-4D68-8710-3E601BF040F2}" type="presParOf" srcId="{699FE808-0B1F-4D80-BC15-65F524E68D16}" destId="{3EE65776-BF16-4803-B213-BAA447F58BB1}" srcOrd="0" destOrd="0" presId="urn:microsoft.com/office/officeart/2005/8/layout/orgChart1"/>
    <dgm:cxn modelId="{202023E3-1A9E-40AD-BA2A-D9896213F73B}" type="presParOf" srcId="{3EE65776-BF16-4803-B213-BAA447F58BB1}" destId="{4ED64F38-3D90-426C-952A-388C0714538F}" srcOrd="0" destOrd="0" presId="urn:microsoft.com/office/officeart/2005/8/layout/orgChart1"/>
    <dgm:cxn modelId="{E835151A-E3D7-43AE-B3CA-B5C7FCDBDECB}" type="presParOf" srcId="{3EE65776-BF16-4803-B213-BAA447F58BB1}" destId="{71D9B412-B2CC-43C9-A12B-E88AF6E55F06}" srcOrd="1" destOrd="0" presId="urn:microsoft.com/office/officeart/2005/8/layout/orgChart1"/>
    <dgm:cxn modelId="{1AED4CB0-2743-406B-BC90-032E5814AA25}" type="presParOf" srcId="{699FE808-0B1F-4D80-BC15-65F524E68D16}" destId="{370DECD9-0A18-43F8-AC95-A954B4DA7807}" srcOrd="1" destOrd="0" presId="urn:microsoft.com/office/officeart/2005/8/layout/orgChart1"/>
    <dgm:cxn modelId="{07B2B5BF-EFB0-425A-BBF7-7E2F2AD5039C}" type="presParOf" srcId="{699FE808-0B1F-4D80-BC15-65F524E68D16}" destId="{5920AAA4-AFDF-4ACA-9AF8-5EDE062DB5C2}" srcOrd="2" destOrd="0" presId="urn:microsoft.com/office/officeart/2005/8/layout/orgChart1"/>
    <dgm:cxn modelId="{418CC065-FD49-4E65-A786-28DBE7982D96}" type="presParOf" srcId="{C3D1D02C-49F5-4A77-AA46-B31003B67E3D}" destId="{E2B364AF-A03E-4314-A2B9-823A81D8E237}" srcOrd="2" destOrd="0" presId="urn:microsoft.com/office/officeart/2005/8/layout/orgChart1"/>
    <dgm:cxn modelId="{8F562DDF-B6E5-4454-8820-4211F335CB80}" type="presParOf" srcId="{C151DEB2-3CA5-496D-B481-3CBC8CD38AF2}" destId="{5CA39E00-CE7C-4E14-9F34-A19E965ACF1B}" srcOrd="1" destOrd="0" presId="urn:microsoft.com/office/officeart/2005/8/layout/orgChart1"/>
    <dgm:cxn modelId="{3204B893-EDAC-439A-875D-2645C395480F}" type="presParOf" srcId="{5CA39E00-CE7C-4E14-9F34-A19E965ACF1B}" destId="{BB36ABFC-1080-411C-87DF-1D1466669030}" srcOrd="0" destOrd="0" presId="urn:microsoft.com/office/officeart/2005/8/layout/orgChart1"/>
    <dgm:cxn modelId="{CD0C8FA4-0417-4779-9C61-2366A7B8C356}" type="presParOf" srcId="{BB36ABFC-1080-411C-87DF-1D1466669030}" destId="{9CABCC73-CFBA-4FBC-8073-BB85BF287713}" srcOrd="0" destOrd="0" presId="urn:microsoft.com/office/officeart/2005/8/layout/orgChart1"/>
    <dgm:cxn modelId="{1A637A30-2F69-473A-A850-365CC704045F}" type="presParOf" srcId="{BB36ABFC-1080-411C-87DF-1D1466669030}" destId="{43891B37-803C-4E26-9AAE-1A26C9251AB4}" srcOrd="1" destOrd="0" presId="urn:microsoft.com/office/officeart/2005/8/layout/orgChart1"/>
    <dgm:cxn modelId="{2B8FBFEE-D99A-4E0F-B094-B3C72A2F6B73}" type="presParOf" srcId="{5CA39E00-CE7C-4E14-9F34-A19E965ACF1B}" destId="{4D3E765F-CB9E-4A3E-AF19-A8C1AB008B07}" srcOrd="1" destOrd="0" presId="urn:microsoft.com/office/officeart/2005/8/layout/orgChart1"/>
    <dgm:cxn modelId="{B321916E-5FCC-4F53-B6F0-58E89460D60C}" type="presParOf" srcId="{4D3E765F-CB9E-4A3E-AF19-A8C1AB008B07}" destId="{60033F21-FE55-4BC3-9281-32C8A62029B9}" srcOrd="0" destOrd="0" presId="urn:microsoft.com/office/officeart/2005/8/layout/orgChart1"/>
    <dgm:cxn modelId="{D83DFAE6-F763-4C33-AA3A-6321B00A1F8E}" type="presParOf" srcId="{4D3E765F-CB9E-4A3E-AF19-A8C1AB008B07}" destId="{B57AB82B-A156-4CB0-8A50-7051A8E4DEDF}" srcOrd="1" destOrd="0" presId="urn:microsoft.com/office/officeart/2005/8/layout/orgChart1"/>
    <dgm:cxn modelId="{DA06E534-D0EE-4FBC-8029-9D91D20CB572}" type="presParOf" srcId="{B57AB82B-A156-4CB0-8A50-7051A8E4DEDF}" destId="{EAA7EB28-C0D8-41B8-9BB1-356D370B3E62}" srcOrd="0" destOrd="0" presId="urn:microsoft.com/office/officeart/2005/8/layout/orgChart1"/>
    <dgm:cxn modelId="{4396EE9B-8C54-4C95-AAE3-49CF404E8152}" type="presParOf" srcId="{EAA7EB28-C0D8-41B8-9BB1-356D370B3E62}" destId="{BEBD652E-DAA9-41FD-8E61-724FDAADECC7}" srcOrd="0" destOrd="0" presId="urn:microsoft.com/office/officeart/2005/8/layout/orgChart1"/>
    <dgm:cxn modelId="{B1B58CC0-D4EA-402E-9473-6A1784BB23B6}" type="presParOf" srcId="{EAA7EB28-C0D8-41B8-9BB1-356D370B3E62}" destId="{B0353D96-FFAF-4CA5-A6EB-242F3CE0A960}" srcOrd="1" destOrd="0" presId="urn:microsoft.com/office/officeart/2005/8/layout/orgChart1"/>
    <dgm:cxn modelId="{6D1AFAA5-064A-4875-BE79-4FB23D2F1176}" type="presParOf" srcId="{B57AB82B-A156-4CB0-8A50-7051A8E4DEDF}" destId="{94479703-6AC9-43AD-A8FC-584D968CF2EC}" srcOrd="1" destOrd="0" presId="urn:microsoft.com/office/officeart/2005/8/layout/orgChart1"/>
    <dgm:cxn modelId="{1F936107-EC96-4010-88BA-0486BDEB8360}" type="presParOf" srcId="{B57AB82B-A156-4CB0-8A50-7051A8E4DEDF}" destId="{13903D15-1546-4FD0-BA98-CC5F92E5FED0}" srcOrd="2" destOrd="0" presId="urn:microsoft.com/office/officeart/2005/8/layout/orgChart1"/>
    <dgm:cxn modelId="{4CE1133F-F9F0-43AD-920E-6AAB04DF319B}" type="presParOf" srcId="{4D3E765F-CB9E-4A3E-AF19-A8C1AB008B07}" destId="{481CA63D-0D71-4197-B61A-F950A7D2D8EA}" srcOrd="2" destOrd="0" presId="urn:microsoft.com/office/officeart/2005/8/layout/orgChart1"/>
    <dgm:cxn modelId="{31F2FBE4-84ED-45F7-8098-EF1951F3763C}" type="presParOf" srcId="{4D3E765F-CB9E-4A3E-AF19-A8C1AB008B07}" destId="{B3598AA7-1E3B-40F2-9B14-4DA217D55E90}" srcOrd="3" destOrd="0" presId="urn:microsoft.com/office/officeart/2005/8/layout/orgChart1"/>
    <dgm:cxn modelId="{C50DE727-BC04-4220-B9CA-62DF4728EEC2}" type="presParOf" srcId="{B3598AA7-1E3B-40F2-9B14-4DA217D55E90}" destId="{45E8DFBF-D139-48C2-8884-543B3F5FAEDF}" srcOrd="0" destOrd="0" presId="urn:microsoft.com/office/officeart/2005/8/layout/orgChart1"/>
    <dgm:cxn modelId="{0CB3384A-198B-42D9-A6BD-EC11FE9D3E87}" type="presParOf" srcId="{45E8DFBF-D139-48C2-8884-543B3F5FAEDF}" destId="{DC1C084A-DEC2-4F9C-AA5E-556DDE2F603F}" srcOrd="0" destOrd="0" presId="urn:microsoft.com/office/officeart/2005/8/layout/orgChart1"/>
    <dgm:cxn modelId="{0781BF6C-0034-4162-8AAB-5F413E4ADE7C}" type="presParOf" srcId="{45E8DFBF-D139-48C2-8884-543B3F5FAEDF}" destId="{FFAE87DD-229B-46CA-84E3-CCFE6FCB8DAC}" srcOrd="1" destOrd="0" presId="urn:microsoft.com/office/officeart/2005/8/layout/orgChart1"/>
    <dgm:cxn modelId="{FD30F5A2-E1A2-4A85-8B8D-70D80B682EA2}" type="presParOf" srcId="{B3598AA7-1E3B-40F2-9B14-4DA217D55E90}" destId="{6C6D7AA0-44B6-43B8-888D-33FFEB8E0356}" srcOrd="1" destOrd="0" presId="urn:microsoft.com/office/officeart/2005/8/layout/orgChart1"/>
    <dgm:cxn modelId="{BA8894B4-55E8-4628-89F8-8C71E90A273B}" type="presParOf" srcId="{B3598AA7-1E3B-40F2-9B14-4DA217D55E90}" destId="{7086E62C-3FB8-4FAF-B632-3A32B3F5B286}" srcOrd="2" destOrd="0" presId="urn:microsoft.com/office/officeart/2005/8/layout/orgChart1"/>
    <dgm:cxn modelId="{571E04D0-98A4-417E-947B-7B741B84F4CE}" type="presParOf" srcId="{5CA39E00-CE7C-4E14-9F34-A19E965ACF1B}" destId="{82C0F09D-F2DB-46EC-B9CF-D23536E9A55E}" srcOrd="2" destOrd="0" presId="urn:microsoft.com/office/officeart/2005/8/layout/orgChart1"/>
    <dgm:cxn modelId="{755584DB-7475-4A9D-8F31-E08312B45627}" type="presParOf" srcId="{C151DEB2-3CA5-496D-B481-3CBC8CD38AF2}" destId="{DED4C779-F3DB-435B-82EE-4274F071F068}" srcOrd="2" destOrd="0" presId="urn:microsoft.com/office/officeart/2005/8/layout/orgChart1"/>
    <dgm:cxn modelId="{D61E6C44-BD5B-4EB2-A516-263E13A670D7}" type="presParOf" srcId="{DED4C779-F3DB-435B-82EE-4274F071F068}" destId="{A8A3B98C-A5EE-46C8-9EDB-E68283597453}" srcOrd="0" destOrd="0" presId="urn:microsoft.com/office/officeart/2005/8/layout/orgChart1"/>
    <dgm:cxn modelId="{B0CAC1C7-8595-48C9-9400-E9DA7D8C75E5}" type="presParOf" srcId="{A8A3B98C-A5EE-46C8-9EDB-E68283597453}" destId="{E26FF562-963F-4AB0-89A0-52D5DBFAF1A0}" srcOrd="0" destOrd="0" presId="urn:microsoft.com/office/officeart/2005/8/layout/orgChart1"/>
    <dgm:cxn modelId="{7873AA00-08D4-4D88-A07D-9EC28795ECA3}" type="presParOf" srcId="{A8A3B98C-A5EE-46C8-9EDB-E68283597453}" destId="{B6379FA2-2317-4F46-99AF-59D9B546AA43}" srcOrd="1" destOrd="0" presId="urn:microsoft.com/office/officeart/2005/8/layout/orgChart1"/>
    <dgm:cxn modelId="{86A9EF9B-7BA2-41EA-852F-618D834677FC}" type="presParOf" srcId="{DED4C779-F3DB-435B-82EE-4274F071F068}" destId="{FEC6770D-271D-4549-8D57-B549F96DAB38}" srcOrd="1" destOrd="0" presId="urn:microsoft.com/office/officeart/2005/8/layout/orgChart1"/>
    <dgm:cxn modelId="{30B5122F-258A-4D1F-AF08-15B02C91B718}" type="presParOf" srcId="{FEC6770D-271D-4549-8D57-B549F96DAB38}" destId="{63BC4023-6514-4490-9B96-80FD9EC8AE30}" srcOrd="0" destOrd="0" presId="urn:microsoft.com/office/officeart/2005/8/layout/orgChart1"/>
    <dgm:cxn modelId="{50457584-A81F-4159-8721-1C433FC4AA6E}" type="presParOf" srcId="{FEC6770D-271D-4549-8D57-B549F96DAB38}" destId="{EEB5FCF9-3435-4992-A20C-A1F5545764C8}" srcOrd="1" destOrd="0" presId="urn:microsoft.com/office/officeart/2005/8/layout/orgChart1"/>
    <dgm:cxn modelId="{A1812FD4-24EA-496B-8F96-0C3E0AB185FC}" type="presParOf" srcId="{EEB5FCF9-3435-4992-A20C-A1F5545764C8}" destId="{63D91AD1-4118-47BE-A4F5-AE3304D54CD3}" srcOrd="0" destOrd="0" presId="urn:microsoft.com/office/officeart/2005/8/layout/orgChart1"/>
    <dgm:cxn modelId="{F1BAA27A-AC47-46EB-93A6-A0DD107F6239}" type="presParOf" srcId="{63D91AD1-4118-47BE-A4F5-AE3304D54CD3}" destId="{BE36F6B2-D9E4-486D-BE9D-5936A3FB8E5A}" srcOrd="0" destOrd="0" presId="urn:microsoft.com/office/officeart/2005/8/layout/orgChart1"/>
    <dgm:cxn modelId="{63A7F1A0-C12C-4388-BD58-31CD00CEAA52}" type="presParOf" srcId="{63D91AD1-4118-47BE-A4F5-AE3304D54CD3}" destId="{31A4AE53-C6CE-4DDC-8F6B-687DD2CB9B54}" srcOrd="1" destOrd="0" presId="urn:microsoft.com/office/officeart/2005/8/layout/orgChart1"/>
    <dgm:cxn modelId="{551CBC7C-5279-487C-A147-3A9635DEE723}" type="presParOf" srcId="{EEB5FCF9-3435-4992-A20C-A1F5545764C8}" destId="{7E208102-5D95-4A95-AF3C-7DB38CC351C2}" srcOrd="1" destOrd="0" presId="urn:microsoft.com/office/officeart/2005/8/layout/orgChart1"/>
    <dgm:cxn modelId="{F0BB62CF-1113-44D3-8B2C-44542DD77E81}" type="presParOf" srcId="{EEB5FCF9-3435-4992-A20C-A1F5545764C8}" destId="{5925E2CF-F070-476E-BB8D-F8CBBB1C2801}" srcOrd="2" destOrd="0" presId="urn:microsoft.com/office/officeart/2005/8/layout/orgChart1"/>
    <dgm:cxn modelId="{711887CD-A110-44E7-A75D-E43CA44AB35B}" type="presParOf" srcId="{FEC6770D-271D-4549-8D57-B549F96DAB38}" destId="{9FDC6F23-DAD1-458D-80B2-A15EE7774A3E}" srcOrd="2" destOrd="0" presId="urn:microsoft.com/office/officeart/2005/8/layout/orgChart1"/>
    <dgm:cxn modelId="{0F3123BA-D0EC-4720-9E2D-B93EC87AA613}" type="presParOf" srcId="{FEC6770D-271D-4549-8D57-B549F96DAB38}" destId="{0C296CB4-A658-4A0C-A5C8-D28157C5A155}" srcOrd="3" destOrd="0" presId="urn:microsoft.com/office/officeart/2005/8/layout/orgChart1"/>
    <dgm:cxn modelId="{CD60D7BC-E327-4696-AF7D-384DD3F3D39C}" type="presParOf" srcId="{0C296CB4-A658-4A0C-A5C8-D28157C5A155}" destId="{7A5C861E-5BC9-4A14-8540-00A93458238B}" srcOrd="0" destOrd="0" presId="urn:microsoft.com/office/officeart/2005/8/layout/orgChart1"/>
    <dgm:cxn modelId="{BD49B27B-43A8-4C17-83FE-950D8A5CA9F9}" type="presParOf" srcId="{7A5C861E-5BC9-4A14-8540-00A93458238B}" destId="{13321856-E073-4F2B-9DC5-1FB082DBD0F6}" srcOrd="0" destOrd="0" presId="urn:microsoft.com/office/officeart/2005/8/layout/orgChart1"/>
    <dgm:cxn modelId="{0C7E3541-D642-4715-A5FB-75168B0178A9}" type="presParOf" srcId="{7A5C861E-5BC9-4A14-8540-00A93458238B}" destId="{84152DF5-4380-448D-9297-54CEB5702D54}" srcOrd="1" destOrd="0" presId="urn:microsoft.com/office/officeart/2005/8/layout/orgChart1"/>
    <dgm:cxn modelId="{4AEC9633-165D-4462-9912-2FC56A64644B}" type="presParOf" srcId="{0C296CB4-A658-4A0C-A5C8-D28157C5A155}" destId="{5C73FD0D-A05A-495F-8692-1223784E7ED8}" srcOrd="1" destOrd="0" presId="urn:microsoft.com/office/officeart/2005/8/layout/orgChart1"/>
    <dgm:cxn modelId="{416529D6-3C2B-4DEC-94D6-583FD5FA36CE}" type="presParOf" srcId="{0C296CB4-A658-4A0C-A5C8-D28157C5A155}" destId="{47FD75B8-933A-4A9E-9256-580E28E93868}" srcOrd="2" destOrd="0" presId="urn:microsoft.com/office/officeart/2005/8/layout/orgChart1"/>
    <dgm:cxn modelId="{C0D36FBF-F679-4C26-B58B-41E95FBB29DD}" type="presParOf" srcId="{DED4C779-F3DB-435B-82EE-4274F071F068}" destId="{38823645-BD8B-4AB2-87F5-7B92EB36F7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95C187-612E-44C3-969F-E06D914B51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964F5C-F3E3-4066-8500-06C3626E92E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Memahami</a:t>
          </a:r>
          <a:r>
            <a:rPr lang="en-US" dirty="0"/>
            <a:t> </a:t>
          </a:r>
          <a:r>
            <a:rPr lang="en-US" dirty="0" err="1"/>
            <a:t>Konteks</a:t>
          </a:r>
          <a:endParaRPr lang="en-US" dirty="0"/>
        </a:p>
      </dgm:t>
    </dgm:pt>
    <dgm:pt modelId="{01DFFA47-6CE6-4D65-959A-927CD8DBE1DB}" type="parTrans" cxnId="{562E6914-FCC2-442D-BA06-97E7AAF80607}">
      <dgm:prSet/>
      <dgm:spPr/>
      <dgm:t>
        <a:bodyPr/>
        <a:lstStyle/>
        <a:p>
          <a:endParaRPr lang="en-US"/>
        </a:p>
      </dgm:t>
    </dgm:pt>
    <dgm:pt modelId="{F4FC4F5D-BC29-42CD-AB29-3C5793924FDB}" type="sibTrans" cxnId="{562E6914-FCC2-442D-BA06-97E7AAF80607}">
      <dgm:prSet/>
      <dgm:spPr/>
      <dgm:t>
        <a:bodyPr/>
        <a:lstStyle/>
        <a:p>
          <a:endParaRPr lang="en-US"/>
        </a:p>
      </dgm:t>
    </dgm:pt>
    <dgm:pt modelId="{A2A9AB6C-DBAC-41D6-B39B-59EC8B1246D5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Visualisasi</a:t>
          </a:r>
          <a:r>
            <a:rPr lang="en-US" dirty="0"/>
            <a:t> yang Sesuai</a:t>
          </a:r>
        </a:p>
      </dgm:t>
    </dgm:pt>
    <dgm:pt modelId="{768086EE-612C-4EC2-8526-6B712A661D7B}" type="parTrans" cxnId="{A37A6F38-DD2E-4E45-9C22-B6A0381FD10B}">
      <dgm:prSet/>
      <dgm:spPr/>
      <dgm:t>
        <a:bodyPr/>
        <a:lstStyle/>
        <a:p>
          <a:endParaRPr lang="en-US"/>
        </a:p>
      </dgm:t>
    </dgm:pt>
    <dgm:pt modelId="{6BCF71F9-30A3-4711-A48E-D7C037444919}" type="sibTrans" cxnId="{A37A6F38-DD2E-4E45-9C22-B6A0381FD10B}">
      <dgm:prSet/>
      <dgm:spPr/>
      <dgm:t>
        <a:bodyPr/>
        <a:lstStyle/>
        <a:p>
          <a:endParaRPr lang="en-US"/>
        </a:p>
      </dgm:t>
    </dgm:pt>
    <dgm:pt modelId="{885B118A-5A72-484D-83D1-C5DF173D89DB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Mengidentifikasi</a:t>
          </a:r>
          <a:r>
            <a:rPr lang="en-US" dirty="0"/>
            <a:t> dan </a:t>
          </a:r>
          <a:r>
            <a:rPr lang="en-US" dirty="0" err="1"/>
            <a:t>Menghilangkan</a:t>
          </a:r>
          <a:r>
            <a:rPr lang="en-US" dirty="0"/>
            <a:t> Clutter</a:t>
          </a:r>
        </a:p>
      </dgm:t>
    </dgm:pt>
    <dgm:pt modelId="{39C6E485-9ABE-43A2-B35F-621DF4BBDDC5}" type="parTrans" cxnId="{92A25A0E-A96C-4044-A1C7-5CB8E6A0A6A5}">
      <dgm:prSet/>
      <dgm:spPr/>
      <dgm:t>
        <a:bodyPr/>
        <a:lstStyle/>
        <a:p>
          <a:endParaRPr lang="en-US"/>
        </a:p>
      </dgm:t>
    </dgm:pt>
    <dgm:pt modelId="{E47AFE31-3C35-4C93-96CC-7295805B9D4C}" type="sibTrans" cxnId="{92A25A0E-A96C-4044-A1C7-5CB8E6A0A6A5}">
      <dgm:prSet/>
      <dgm:spPr/>
      <dgm:t>
        <a:bodyPr/>
        <a:lstStyle/>
        <a:p>
          <a:endParaRPr lang="en-US"/>
        </a:p>
      </dgm:t>
    </dgm:pt>
    <dgm:pt modelId="{7130ECBE-E035-4DD0-A149-34EA1345AA32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Menambahkan</a:t>
          </a:r>
          <a:r>
            <a:rPr lang="en-US" dirty="0"/>
            <a:t> </a:t>
          </a:r>
          <a:r>
            <a:rPr lang="en-US" dirty="0" err="1"/>
            <a:t>Penekanan</a:t>
          </a:r>
          <a:r>
            <a:rPr lang="en-US" dirty="0"/>
            <a:t> / </a:t>
          </a:r>
          <a:r>
            <a:rPr lang="en-US" dirty="0" err="1"/>
            <a:t>Fokus</a:t>
          </a:r>
          <a:endParaRPr lang="en-US" dirty="0"/>
        </a:p>
      </dgm:t>
    </dgm:pt>
    <dgm:pt modelId="{8D2D361A-32B4-42D9-B0E5-5C563BEB4B45}" type="parTrans" cxnId="{22BC9120-3780-4819-8B3A-FDF4E3097C94}">
      <dgm:prSet/>
      <dgm:spPr/>
      <dgm:t>
        <a:bodyPr/>
        <a:lstStyle/>
        <a:p>
          <a:endParaRPr lang="en-US"/>
        </a:p>
      </dgm:t>
    </dgm:pt>
    <dgm:pt modelId="{A96FD5A9-84D7-4534-A1C3-277A42BF7A9A}" type="sibTrans" cxnId="{22BC9120-3780-4819-8B3A-FDF4E3097C94}">
      <dgm:prSet/>
      <dgm:spPr/>
      <dgm:t>
        <a:bodyPr/>
        <a:lstStyle/>
        <a:p>
          <a:endParaRPr lang="en-US"/>
        </a:p>
      </dgm:t>
    </dgm:pt>
    <dgm:pt modelId="{77B60953-B82D-4AD8-81E2-11AE0242AA19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Berpikir</a:t>
          </a:r>
          <a:r>
            <a:rPr lang="en-US" dirty="0"/>
            <a:t> Seperti </a:t>
          </a:r>
          <a:r>
            <a:rPr lang="en-US" dirty="0" err="1"/>
            <a:t>Seorang</a:t>
          </a:r>
          <a:r>
            <a:rPr lang="en-US" dirty="0"/>
            <a:t> </a:t>
          </a:r>
          <a:r>
            <a:rPr lang="en-US" dirty="0" err="1"/>
            <a:t>Desainer</a:t>
          </a:r>
          <a:endParaRPr lang="en-US" dirty="0"/>
        </a:p>
      </dgm:t>
    </dgm:pt>
    <dgm:pt modelId="{2B6211DE-2978-4A57-BEC3-E16C416293DB}" type="parTrans" cxnId="{99488F7B-3D25-44C1-9D41-E22FE619C765}">
      <dgm:prSet/>
      <dgm:spPr/>
      <dgm:t>
        <a:bodyPr/>
        <a:lstStyle/>
        <a:p>
          <a:endParaRPr lang="en-US"/>
        </a:p>
      </dgm:t>
    </dgm:pt>
    <dgm:pt modelId="{6F2F6AF0-69E5-4967-BD48-0CFEF7166D50}" type="sibTrans" cxnId="{99488F7B-3D25-44C1-9D41-E22FE619C765}">
      <dgm:prSet/>
      <dgm:spPr/>
      <dgm:t>
        <a:bodyPr/>
        <a:lstStyle/>
        <a:p>
          <a:endParaRPr lang="en-US"/>
        </a:p>
      </dgm:t>
    </dgm:pt>
    <dgm:pt modelId="{D279C73E-EBD4-4B75-9DE3-CE2FAB377580}">
      <dgm:prSet phldrT="[Text]"/>
      <dgm:spPr>
        <a:solidFill>
          <a:srgbClr val="020294"/>
        </a:solidFill>
        <a:ln>
          <a:noFill/>
        </a:ln>
      </dgm:spPr>
      <dgm:t>
        <a:bodyPr/>
        <a:lstStyle/>
        <a:p>
          <a:r>
            <a:rPr lang="en-US" dirty="0" err="1"/>
            <a:t>Menceritakan</a:t>
          </a:r>
          <a:r>
            <a:rPr lang="en-US" dirty="0"/>
            <a:t> </a:t>
          </a:r>
          <a:r>
            <a:rPr lang="en-US" dirty="0" err="1"/>
            <a:t>Suatu</a:t>
          </a:r>
          <a:r>
            <a:rPr lang="en-US" dirty="0"/>
            <a:t> </a:t>
          </a:r>
          <a:r>
            <a:rPr lang="en-US" dirty="0" err="1"/>
            <a:t>Kisah</a:t>
          </a:r>
          <a:endParaRPr lang="en-US" dirty="0"/>
        </a:p>
      </dgm:t>
    </dgm:pt>
    <dgm:pt modelId="{5EB2756D-8B19-432E-A1AC-A0B811B7EB97}" type="parTrans" cxnId="{C5BAA11A-5321-49E9-A802-615C6A7862F7}">
      <dgm:prSet/>
      <dgm:spPr/>
      <dgm:t>
        <a:bodyPr/>
        <a:lstStyle/>
        <a:p>
          <a:endParaRPr lang="en-US"/>
        </a:p>
      </dgm:t>
    </dgm:pt>
    <dgm:pt modelId="{CA60672A-8555-4041-85BE-7F4034F5756E}" type="sibTrans" cxnId="{C5BAA11A-5321-49E9-A802-615C6A7862F7}">
      <dgm:prSet/>
      <dgm:spPr/>
      <dgm:t>
        <a:bodyPr/>
        <a:lstStyle/>
        <a:p>
          <a:endParaRPr lang="en-US"/>
        </a:p>
      </dgm:t>
    </dgm:pt>
    <dgm:pt modelId="{E521A2E5-2AA5-4E5C-A926-52A3D9C0693E}" type="pres">
      <dgm:prSet presAssocID="{2795C187-612E-44C3-969F-E06D914B5138}" presName="CompostProcess" presStyleCnt="0">
        <dgm:presLayoutVars>
          <dgm:dir/>
          <dgm:resizeHandles val="exact"/>
        </dgm:presLayoutVars>
      </dgm:prSet>
      <dgm:spPr/>
    </dgm:pt>
    <dgm:pt modelId="{689FD125-9955-4AB8-96B7-21905D2C2C07}" type="pres">
      <dgm:prSet presAssocID="{2795C187-612E-44C3-969F-E06D914B5138}" presName="arrow" presStyleLbl="bgShp" presStyleIdx="0" presStyleCnt="1"/>
      <dgm:spPr>
        <a:solidFill>
          <a:srgbClr val="E4D304"/>
        </a:solidFill>
      </dgm:spPr>
    </dgm:pt>
    <dgm:pt modelId="{E5EE765F-C2FE-47AA-A4D0-6687B00FC4EE}" type="pres">
      <dgm:prSet presAssocID="{2795C187-612E-44C3-969F-E06D914B5138}" presName="linearProcess" presStyleCnt="0"/>
      <dgm:spPr/>
    </dgm:pt>
    <dgm:pt modelId="{501F1E15-35F6-44C1-A4C2-DD99B184EB3D}" type="pres">
      <dgm:prSet presAssocID="{1B964F5C-F3E3-4066-8500-06C3626E92E0}" presName="textNode" presStyleLbl="node1" presStyleIdx="0" presStyleCnt="6">
        <dgm:presLayoutVars>
          <dgm:bulletEnabled val="1"/>
        </dgm:presLayoutVars>
      </dgm:prSet>
      <dgm:spPr/>
    </dgm:pt>
    <dgm:pt modelId="{69FC6281-1485-4161-BACA-B906B310D361}" type="pres">
      <dgm:prSet presAssocID="{F4FC4F5D-BC29-42CD-AB29-3C5793924FDB}" presName="sibTrans" presStyleCnt="0"/>
      <dgm:spPr/>
    </dgm:pt>
    <dgm:pt modelId="{1FC387ED-DA42-4ACD-A742-C7592AABE037}" type="pres">
      <dgm:prSet presAssocID="{A2A9AB6C-DBAC-41D6-B39B-59EC8B1246D5}" presName="textNode" presStyleLbl="node1" presStyleIdx="1" presStyleCnt="6">
        <dgm:presLayoutVars>
          <dgm:bulletEnabled val="1"/>
        </dgm:presLayoutVars>
      </dgm:prSet>
      <dgm:spPr/>
    </dgm:pt>
    <dgm:pt modelId="{3A42ECE6-EDAA-48E5-B784-581F5364F537}" type="pres">
      <dgm:prSet presAssocID="{6BCF71F9-30A3-4711-A48E-D7C037444919}" presName="sibTrans" presStyleCnt="0"/>
      <dgm:spPr/>
    </dgm:pt>
    <dgm:pt modelId="{4ED23BB3-B8E1-492A-92A5-BA859145C25C}" type="pres">
      <dgm:prSet presAssocID="{885B118A-5A72-484D-83D1-C5DF173D89DB}" presName="textNode" presStyleLbl="node1" presStyleIdx="2" presStyleCnt="6">
        <dgm:presLayoutVars>
          <dgm:bulletEnabled val="1"/>
        </dgm:presLayoutVars>
      </dgm:prSet>
      <dgm:spPr/>
    </dgm:pt>
    <dgm:pt modelId="{DC6431C1-4470-474A-A3B3-BA28EC880E24}" type="pres">
      <dgm:prSet presAssocID="{E47AFE31-3C35-4C93-96CC-7295805B9D4C}" presName="sibTrans" presStyleCnt="0"/>
      <dgm:spPr/>
    </dgm:pt>
    <dgm:pt modelId="{C92C86B9-7EEA-4D76-BA65-EC97BE1025F1}" type="pres">
      <dgm:prSet presAssocID="{7130ECBE-E035-4DD0-A149-34EA1345AA32}" presName="textNode" presStyleLbl="node1" presStyleIdx="3" presStyleCnt="6">
        <dgm:presLayoutVars>
          <dgm:bulletEnabled val="1"/>
        </dgm:presLayoutVars>
      </dgm:prSet>
      <dgm:spPr/>
    </dgm:pt>
    <dgm:pt modelId="{471932A8-C322-4AE0-B636-F4DE82A83D1F}" type="pres">
      <dgm:prSet presAssocID="{A96FD5A9-84D7-4534-A1C3-277A42BF7A9A}" presName="sibTrans" presStyleCnt="0"/>
      <dgm:spPr/>
    </dgm:pt>
    <dgm:pt modelId="{8A1F6AF7-D852-4466-9159-4BA579618297}" type="pres">
      <dgm:prSet presAssocID="{77B60953-B82D-4AD8-81E2-11AE0242AA19}" presName="textNode" presStyleLbl="node1" presStyleIdx="4" presStyleCnt="6">
        <dgm:presLayoutVars>
          <dgm:bulletEnabled val="1"/>
        </dgm:presLayoutVars>
      </dgm:prSet>
      <dgm:spPr/>
    </dgm:pt>
    <dgm:pt modelId="{73E3C542-E66A-4E35-AD37-8B5B22CECB2E}" type="pres">
      <dgm:prSet presAssocID="{6F2F6AF0-69E5-4967-BD48-0CFEF7166D50}" presName="sibTrans" presStyleCnt="0"/>
      <dgm:spPr/>
    </dgm:pt>
    <dgm:pt modelId="{86FFC8F4-0393-44DD-B054-246A92DD3537}" type="pres">
      <dgm:prSet presAssocID="{D279C73E-EBD4-4B75-9DE3-CE2FAB37758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BBC5005-DC5E-4B7D-B8C8-B59405A496F0}" type="presOf" srcId="{7130ECBE-E035-4DD0-A149-34EA1345AA32}" destId="{C92C86B9-7EEA-4D76-BA65-EC97BE1025F1}" srcOrd="0" destOrd="0" presId="urn:microsoft.com/office/officeart/2005/8/layout/hProcess9"/>
    <dgm:cxn modelId="{92A25A0E-A96C-4044-A1C7-5CB8E6A0A6A5}" srcId="{2795C187-612E-44C3-969F-E06D914B5138}" destId="{885B118A-5A72-484D-83D1-C5DF173D89DB}" srcOrd="2" destOrd="0" parTransId="{39C6E485-9ABE-43A2-B35F-621DF4BBDDC5}" sibTransId="{E47AFE31-3C35-4C93-96CC-7295805B9D4C}"/>
    <dgm:cxn modelId="{562E6914-FCC2-442D-BA06-97E7AAF80607}" srcId="{2795C187-612E-44C3-969F-E06D914B5138}" destId="{1B964F5C-F3E3-4066-8500-06C3626E92E0}" srcOrd="0" destOrd="0" parTransId="{01DFFA47-6CE6-4D65-959A-927CD8DBE1DB}" sibTransId="{F4FC4F5D-BC29-42CD-AB29-3C5793924FDB}"/>
    <dgm:cxn modelId="{C5BAA11A-5321-49E9-A802-615C6A7862F7}" srcId="{2795C187-612E-44C3-969F-E06D914B5138}" destId="{D279C73E-EBD4-4B75-9DE3-CE2FAB377580}" srcOrd="5" destOrd="0" parTransId="{5EB2756D-8B19-432E-A1AC-A0B811B7EB97}" sibTransId="{CA60672A-8555-4041-85BE-7F4034F5756E}"/>
    <dgm:cxn modelId="{6A5A981D-2044-4BFB-8C74-C34EFCB3F948}" type="presOf" srcId="{2795C187-612E-44C3-969F-E06D914B5138}" destId="{E521A2E5-2AA5-4E5C-A926-52A3D9C0693E}" srcOrd="0" destOrd="0" presId="urn:microsoft.com/office/officeart/2005/8/layout/hProcess9"/>
    <dgm:cxn modelId="{22BC9120-3780-4819-8B3A-FDF4E3097C94}" srcId="{2795C187-612E-44C3-969F-E06D914B5138}" destId="{7130ECBE-E035-4DD0-A149-34EA1345AA32}" srcOrd="3" destOrd="0" parTransId="{8D2D361A-32B4-42D9-B0E5-5C563BEB4B45}" sibTransId="{A96FD5A9-84D7-4534-A1C3-277A42BF7A9A}"/>
    <dgm:cxn modelId="{423E1A2B-C09B-4873-BAA0-211268599B88}" type="presOf" srcId="{1B964F5C-F3E3-4066-8500-06C3626E92E0}" destId="{501F1E15-35F6-44C1-A4C2-DD99B184EB3D}" srcOrd="0" destOrd="0" presId="urn:microsoft.com/office/officeart/2005/8/layout/hProcess9"/>
    <dgm:cxn modelId="{A37A6F38-DD2E-4E45-9C22-B6A0381FD10B}" srcId="{2795C187-612E-44C3-969F-E06D914B5138}" destId="{A2A9AB6C-DBAC-41D6-B39B-59EC8B1246D5}" srcOrd="1" destOrd="0" parTransId="{768086EE-612C-4EC2-8526-6B712A661D7B}" sibTransId="{6BCF71F9-30A3-4711-A48E-D7C037444919}"/>
    <dgm:cxn modelId="{99488F7B-3D25-44C1-9D41-E22FE619C765}" srcId="{2795C187-612E-44C3-969F-E06D914B5138}" destId="{77B60953-B82D-4AD8-81E2-11AE0242AA19}" srcOrd="4" destOrd="0" parTransId="{2B6211DE-2978-4A57-BEC3-E16C416293DB}" sibTransId="{6F2F6AF0-69E5-4967-BD48-0CFEF7166D50}"/>
    <dgm:cxn modelId="{F7D1E584-4155-418F-BB24-3C3E9CEE3A96}" type="presOf" srcId="{77B60953-B82D-4AD8-81E2-11AE0242AA19}" destId="{8A1F6AF7-D852-4466-9159-4BA579618297}" srcOrd="0" destOrd="0" presId="urn:microsoft.com/office/officeart/2005/8/layout/hProcess9"/>
    <dgm:cxn modelId="{96952CB2-F43A-46AC-8163-4240C9B6DD7C}" type="presOf" srcId="{D279C73E-EBD4-4B75-9DE3-CE2FAB377580}" destId="{86FFC8F4-0393-44DD-B054-246A92DD3537}" srcOrd="0" destOrd="0" presId="urn:microsoft.com/office/officeart/2005/8/layout/hProcess9"/>
    <dgm:cxn modelId="{F1E2CAC1-101F-46EB-ACE9-FB743538A7C3}" type="presOf" srcId="{885B118A-5A72-484D-83D1-C5DF173D89DB}" destId="{4ED23BB3-B8E1-492A-92A5-BA859145C25C}" srcOrd="0" destOrd="0" presId="urn:microsoft.com/office/officeart/2005/8/layout/hProcess9"/>
    <dgm:cxn modelId="{4457BDCA-BB04-49EF-8BE0-08D7C9646E93}" type="presOf" srcId="{A2A9AB6C-DBAC-41D6-B39B-59EC8B1246D5}" destId="{1FC387ED-DA42-4ACD-A742-C7592AABE037}" srcOrd="0" destOrd="0" presId="urn:microsoft.com/office/officeart/2005/8/layout/hProcess9"/>
    <dgm:cxn modelId="{F5A9B9CE-1FB8-4A5A-8800-1A7D0D59034C}" type="presParOf" srcId="{E521A2E5-2AA5-4E5C-A926-52A3D9C0693E}" destId="{689FD125-9955-4AB8-96B7-21905D2C2C07}" srcOrd="0" destOrd="0" presId="urn:microsoft.com/office/officeart/2005/8/layout/hProcess9"/>
    <dgm:cxn modelId="{93B10620-661E-4BE6-987B-064BDECE1A49}" type="presParOf" srcId="{E521A2E5-2AA5-4E5C-A926-52A3D9C0693E}" destId="{E5EE765F-C2FE-47AA-A4D0-6687B00FC4EE}" srcOrd="1" destOrd="0" presId="urn:microsoft.com/office/officeart/2005/8/layout/hProcess9"/>
    <dgm:cxn modelId="{33C7D323-DE73-4813-BEE1-5561E4E75404}" type="presParOf" srcId="{E5EE765F-C2FE-47AA-A4D0-6687B00FC4EE}" destId="{501F1E15-35F6-44C1-A4C2-DD99B184EB3D}" srcOrd="0" destOrd="0" presId="urn:microsoft.com/office/officeart/2005/8/layout/hProcess9"/>
    <dgm:cxn modelId="{ACB3905B-CEF5-4A8B-BDAC-A904CF4A236A}" type="presParOf" srcId="{E5EE765F-C2FE-47AA-A4D0-6687B00FC4EE}" destId="{69FC6281-1485-4161-BACA-B906B310D361}" srcOrd="1" destOrd="0" presId="urn:microsoft.com/office/officeart/2005/8/layout/hProcess9"/>
    <dgm:cxn modelId="{F170E6FF-AA39-423A-83B3-49ABC7052198}" type="presParOf" srcId="{E5EE765F-C2FE-47AA-A4D0-6687B00FC4EE}" destId="{1FC387ED-DA42-4ACD-A742-C7592AABE037}" srcOrd="2" destOrd="0" presId="urn:microsoft.com/office/officeart/2005/8/layout/hProcess9"/>
    <dgm:cxn modelId="{DCFCFB91-0B8F-431B-B24C-3BA3A412C518}" type="presParOf" srcId="{E5EE765F-C2FE-47AA-A4D0-6687B00FC4EE}" destId="{3A42ECE6-EDAA-48E5-B784-581F5364F537}" srcOrd="3" destOrd="0" presId="urn:microsoft.com/office/officeart/2005/8/layout/hProcess9"/>
    <dgm:cxn modelId="{7844E42D-C66E-4F75-A8A1-1AC2C15E5C49}" type="presParOf" srcId="{E5EE765F-C2FE-47AA-A4D0-6687B00FC4EE}" destId="{4ED23BB3-B8E1-492A-92A5-BA859145C25C}" srcOrd="4" destOrd="0" presId="urn:microsoft.com/office/officeart/2005/8/layout/hProcess9"/>
    <dgm:cxn modelId="{A08D2867-3613-41AC-821D-F0DCE51B4D3F}" type="presParOf" srcId="{E5EE765F-C2FE-47AA-A4D0-6687B00FC4EE}" destId="{DC6431C1-4470-474A-A3B3-BA28EC880E24}" srcOrd="5" destOrd="0" presId="urn:microsoft.com/office/officeart/2005/8/layout/hProcess9"/>
    <dgm:cxn modelId="{2C8CB8EF-B504-47B1-B302-2F141B174742}" type="presParOf" srcId="{E5EE765F-C2FE-47AA-A4D0-6687B00FC4EE}" destId="{C92C86B9-7EEA-4D76-BA65-EC97BE1025F1}" srcOrd="6" destOrd="0" presId="urn:microsoft.com/office/officeart/2005/8/layout/hProcess9"/>
    <dgm:cxn modelId="{0A4568E7-B149-4EE9-A37B-685F921C92A1}" type="presParOf" srcId="{E5EE765F-C2FE-47AA-A4D0-6687B00FC4EE}" destId="{471932A8-C322-4AE0-B636-F4DE82A83D1F}" srcOrd="7" destOrd="0" presId="urn:microsoft.com/office/officeart/2005/8/layout/hProcess9"/>
    <dgm:cxn modelId="{99428201-5D55-4F42-8A96-32AC536DA241}" type="presParOf" srcId="{E5EE765F-C2FE-47AA-A4D0-6687B00FC4EE}" destId="{8A1F6AF7-D852-4466-9159-4BA579618297}" srcOrd="8" destOrd="0" presId="urn:microsoft.com/office/officeart/2005/8/layout/hProcess9"/>
    <dgm:cxn modelId="{E387DA4D-35B2-4052-89CB-CB920DCB19AF}" type="presParOf" srcId="{E5EE765F-C2FE-47AA-A4D0-6687B00FC4EE}" destId="{73E3C542-E66A-4E35-AD37-8B5B22CECB2E}" srcOrd="9" destOrd="0" presId="urn:microsoft.com/office/officeart/2005/8/layout/hProcess9"/>
    <dgm:cxn modelId="{13932E86-2338-401D-83AB-508A82B30EF8}" type="presParOf" srcId="{E5EE765F-C2FE-47AA-A4D0-6687B00FC4EE}" destId="{86FFC8F4-0393-44DD-B054-246A92DD353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F5C7A-7017-42F6-8C19-DA6B7D10A71B}">
      <dsp:nvSpPr>
        <dsp:cNvPr id="0" name=""/>
        <dsp:cNvSpPr/>
      </dsp:nvSpPr>
      <dsp:spPr>
        <a:xfrm>
          <a:off x="6155202" y="1493902"/>
          <a:ext cx="1394135" cy="241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978"/>
              </a:lnTo>
              <a:lnTo>
                <a:pt x="1394135" y="120978"/>
              </a:lnTo>
              <a:lnTo>
                <a:pt x="1394135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DF8B5-90AA-4661-8C31-9983F6E49C2F}">
      <dsp:nvSpPr>
        <dsp:cNvPr id="0" name=""/>
        <dsp:cNvSpPr/>
      </dsp:nvSpPr>
      <dsp:spPr>
        <a:xfrm>
          <a:off x="6109482" y="1493902"/>
          <a:ext cx="91440" cy="2419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0EBC5-124E-463A-92B2-3B8B897DF048}">
      <dsp:nvSpPr>
        <dsp:cNvPr id="0" name=""/>
        <dsp:cNvSpPr/>
      </dsp:nvSpPr>
      <dsp:spPr>
        <a:xfrm>
          <a:off x="4761067" y="1493902"/>
          <a:ext cx="1394135" cy="241957"/>
        </a:xfrm>
        <a:custGeom>
          <a:avLst/>
          <a:gdLst/>
          <a:ahLst/>
          <a:cxnLst/>
          <a:rect l="0" t="0" r="0" b="0"/>
          <a:pathLst>
            <a:path>
              <a:moveTo>
                <a:pt x="1394135" y="0"/>
              </a:moveTo>
              <a:lnTo>
                <a:pt x="1394135" y="120978"/>
              </a:lnTo>
              <a:lnTo>
                <a:pt x="0" y="120978"/>
              </a:lnTo>
              <a:lnTo>
                <a:pt x="0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DB5DA-DF55-4CFF-9F01-5ACC81D97A65}">
      <dsp:nvSpPr>
        <dsp:cNvPr id="0" name=""/>
        <dsp:cNvSpPr/>
      </dsp:nvSpPr>
      <dsp:spPr>
        <a:xfrm>
          <a:off x="1972797" y="1493902"/>
          <a:ext cx="1394135" cy="2419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978"/>
              </a:lnTo>
              <a:lnTo>
                <a:pt x="1394135" y="120978"/>
              </a:lnTo>
              <a:lnTo>
                <a:pt x="1394135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38C16-42B2-4637-B89C-5A2C6DBA22AA}">
      <dsp:nvSpPr>
        <dsp:cNvPr id="0" name=""/>
        <dsp:cNvSpPr/>
      </dsp:nvSpPr>
      <dsp:spPr>
        <a:xfrm>
          <a:off x="1927077" y="1493902"/>
          <a:ext cx="91440" cy="2419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90089-84D5-470D-BD8D-68E3656C4ABD}">
      <dsp:nvSpPr>
        <dsp:cNvPr id="0" name=""/>
        <dsp:cNvSpPr/>
      </dsp:nvSpPr>
      <dsp:spPr>
        <a:xfrm>
          <a:off x="578662" y="1493902"/>
          <a:ext cx="1394135" cy="241957"/>
        </a:xfrm>
        <a:custGeom>
          <a:avLst/>
          <a:gdLst/>
          <a:ahLst/>
          <a:cxnLst/>
          <a:rect l="0" t="0" r="0" b="0"/>
          <a:pathLst>
            <a:path>
              <a:moveTo>
                <a:pt x="1394135" y="0"/>
              </a:moveTo>
              <a:lnTo>
                <a:pt x="1394135" y="120978"/>
              </a:lnTo>
              <a:lnTo>
                <a:pt x="0" y="120978"/>
              </a:lnTo>
              <a:lnTo>
                <a:pt x="0" y="2419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28A5E-784C-42E9-967B-6402B20FC1EA}">
      <dsp:nvSpPr>
        <dsp:cNvPr id="0" name=""/>
        <dsp:cNvSpPr/>
      </dsp:nvSpPr>
      <dsp:spPr>
        <a:xfrm>
          <a:off x="1396708" y="917813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Temporal</a:t>
          </a:r>
        </a:p>
      </dsp:txBody>
      <dsp:txXfrm>
        <a:off x="1396708" y="917813"/>
        <a:ext cx="1152177" cy="576088"/>
      </dsp:txXfrm>
    </dsp:sp>
    <dsp:sp modelId="{777EFCF6-3392-402C-A7CC-6C22BD54688A}">
      <dsp:nvSpPr>
        <dsp:cNvPr id="0" name=""/>
        <dsp:cNvSpPr/>
      </dsp:nvSpPr>
      <dsp:spPr>
        <a:xfrm>
          <a:off x="2573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Bar</a:t>
          </a:r>
        </a:p>
      </dsp:txBody>
      <dsp:txXfrm>
        <a:off x="2573" y="1735860"/>
        <a:ext cx="1152177" cy="576088"/>
      </dsp:txXfrm>
    </dsp:sp>
    <dsp:sp modelId="{5042E538-D25C-4405-90AF-19C181355BA0}">
      <dsp:nvSpPr>
        <dsp:cNvPr id="0" name=""/>
        <dsp:cNvSpPr/>
      </dsp:nvSpPr>
      <dsp:spPr>
        <a:xfrm>
          <a:off x="1396708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Line</a:t>
          </a:r>
        </a:p>
      </dsp:txBody>
      <dsp:txXfrm>
        <a:off x="1396708" y="1735860"/>
        <a:ext cx="1152177" cy="576088"/>
      </dsp:txXfrm>
    </dsp:sp>
    <dsp:sp modelId="{EDA9FCFC-AC98-4E00-B710-4E0519492997}">
      <dsp:nvSpPr>
        <dsp:cNvPr id="0" name=""/>
        <dsp:cNvSpPr/>
      </dsp:nvSpPr>
      <dsp:spPr>
        <a:xfrm>
          <a:off x="2790843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strike="sngStrike" kern="1200" dirty="0"/>
            <a:t>Scatter Plot</a:t>
          </a:r>
        </a:p>
      </dsp:txBody>
      <dsp:txXfrm>
        <a:off x="2790843" y="1735860"/>
        <a:ext cx="1152177" cy="576088"/>
      </dsp:txXfrm>
    </dsp:sp>
    <dsp:sp modelId="{8F447B46-3E2F-4101-BFE9-BA1BAC799CAC}">
      <dsp:nvSpPr>
        <dsp:cNvPr id="0" name=""/>
        <dsp:cNvSpPr/>
      </dsp:nvSpPr>
      <dsp:spPr>
        <a:xfrm>
          <a:off x="5579113" y="917813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Hirarki</a:t>
          </a:r>
          <a:endParaRPr lang="en-US" sz="1800" kern="1200" dirty="0"/>
        </a:p>
      </dsp:txBody>
      <dsp:txXfrm>
        <a:off x="5579113" y="917813"/>
        <a:ext cx="1152177" cy="576088"/>
      </dsp:txXfrm>
    </dsp:sp>
    <dsp:sp modelId="{4D00124C-19DE-4F0D-8B48-B10AD1F8B2B1}">
      <dsp:nvSpPr>
        <dsp:cNvPr id="0" name=""/>
        <dsp:cNvSpPr/>
      </dsp:nvSpPr>
      <dsp:spPr>
        <a:xfrm>
          <a:off x="4184978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Tree Map</a:t>
          </a:r>
        </a:p>
      </dsp:txBody>
      <dsp:txXfrm>
        <a:off x="4184978" y="1735860"/>
        <a:ext cx="1152177" cy="576088"/>
      </dsp:txXfrm>
    </dsp:sp>
    <dsp:sp modelId="{3103018B-B0CB-4EF5-91A2-86B2781B8D80}">
      <dsp:nvSpPr>
        <dsp:cNvPr id="0" name=""/>
        <dsp:cNvSpPr/>
      </dsp:nvSpPr>
      <dsp:spPr>
        <a:xfrm>
          <a:off x="5579113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Ring Chart</a:t>
          </a:r>
        </a:p>
      </dsp:txBody>
      <dsp:txXfrm>
        <a:off x="5579113" y="1735860"/>
        <a:ext cx="1152177" cy="576088"/>
      </dsp:txXfrm>
    </dsp:sp>
    <dsp:sp modelId="{892BAFC7-03FE-40AF-B524-5D46A47FD789}">
      <dsp:nvSpPr>
        <dsp:cNvPr id="0" name=""/>
        <dsp:cNvSpPr/>
      </dsp:nvSpPr>
      <dsp:spPr>
        <a:xfrm>
          <a:off x="6973248" y="1735860"/>
          <a:ext cx="1152177" cy="576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Sunburst Diagram</a:t>
          </a:r>
        </a:p>
      </dsp:txBody>
      <dsp:txXfrm>
        <a:off x="6973248" y="1735860"/>
        <a:ext cx="1152177" cy="576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C6F23-DAD1-458D-80B2-A15EE7774A3E}">
      <dsp:nvSpPr>
        <dsp:cNvPr id="0" name=""/>
        <dsp:cNvSpPr/>
      </dsp:nvSpPr>
      <dsp:spPr>
        <a:xfrm>
          <a:off x="9766684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90"/>
              </a:lnTo>
              <a:lnTo>
                <a:pt x="706355" y="122590"/>
              </a:lnTo>
              <a:lnTo>
                <a:pt x="706355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C4023-6514-4490-9B96-80FD9EC8AE30}">
      <dsp:nvSpPr>
        <dsp:cNvPr id="0" name=""/>
        <dsp:cNvSpPr/>
      </dsp:nvSpPr>
      <dsp:spPr>
        <a:xfrm>
          <a:off x="9060329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706355" y="0"/>
              </a:moveTo>
              <a:lnTo>
                <a:pt x="706355" y="122590"/>
              </a:lnTo>
              <a:lnTo>
                <a:pt x="0" y="122590"/>
              </a:lnTo>
              <a:lnTo>
                <a:pt x="0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CA63D-0D71-4197-B61A-F950A7D2D8EA}">
      <dsp:nvSpPr>
        <dsp:cNvPr id="0" name=""/>
        <dsp:cNvSpPr/>
      </dsp:nvSpPr>
      <dsp:spPr>
        <a:xfrm>
          <a:off x="6941264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90"/>
              </a:lnTo>
              <a:lnTo>
                <a:pt x="706355" y="122590"/>
              </a:lnTo>
              <a:lnTo>
                <a:pt x="706355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33F21-FE55-4BC3-9281-32C8A62029B9}">
      <dsp:nvSpPr>
        <dsp:cNvPr id="0" name=""/>
        <dsp:cNvSpPr/>
      </dsp:nvSpPr>
      <dsp:spPr>
        <a:xfrm>
          <a:off x="6234909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706355" y="0"/>
              </a:moveTo>
              <a:lnTo>
                <a:pt x="706355" y="122590"/>
              </a:lnTo>
              <a:lnTo>
                <a:pt x="0" y="122590"/>
              </a:lnTo>
              <a:lnTo>
                <a:pt x="0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A5596-E0EE-4705-AA16-9D3D0316A1A2}">
      <dsp:nvSpPr>
        <dsp:cNvPr id="0" name=""/>
        <dsp:cNvSpPr/>
      </dsp:nvSpPr>
      <dsp:spPr>
        <a:xfrm>
          <a:off x="2703133" y="1380422"/>
          <a:ext cx="2119065" cy="24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90"/>
              </a:lnTo>
              <a:lnTo>
                <a:pt x="2119065" y="122590"/>
              </a:lnTo>
              <a:lnTo>
                <a:pt x="2119065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A4C4-EED5-4D23-B249-52C4487AA917}">
      <dsp:nvSpPr>
        <dsp:cNvPr id="0" name=""/>
        <dsp:cNvSpPr/>
      </dsp:nvSpPr>
      <dsp:spPr>
        <a:xfrm>
          <a:off x="2703133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90"/>
              </a:lnTo>
              <a:lnTo>
                <a:pt x="706355" y="122590"/>
              </a:lnTo>
              <a:lnTo>
                <a:pt x="706355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24577-139D-423B-88BF-0BA356CF8A62}">
      <dsp:nvSpPr>
        <dsp:cNvPr id="0" name=""/>
        <dsp:cNvSpPr/>
      </dsp:nvSpPr>
      <dsp:spPr>
        <a:xfrm>
          <a:off x="1996778" y="1380422"/>
          <a:ext cx="706355" cy="245181"/>
        </a:xfrm>
        <a:custGeom>
          <a:avLst/>
          <a:gdLst/>
          <a:ahLst/>
          <a:cxnLst/>
          <a:rect l="0" t="0" r="0" b="0"/>
          <a:pathLst>
            <a:path>
              <a:moveTo>
                <a:pt x="706355" y="0"/>
              </a:moveTo>
              <a:lnTo>
                <a:pt x="706355" y="122590"/>
              </a:lnTo>
              <a:lnTo>
                <a:pt x="0" y="122590"/>
              </a:lnTo>
              <a:lnTo>
                <a:pt x="0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F056D-6E0D-4894-8DCF-B0978F16B591}">
      <dsp:nvSpPr>
        <dsp:cNvPr id="0" name=""/>
        <dsp:cNvSpPr/>
      </dsp:nvSpPr>
      <dsp:spPr>
        <a:xfrm>
          <a:off x="584068" y="1380422"/>
          <a:ext cx="2119065" cy="245181"/>
        </a:xfrm>
        <a:custGeom>
          <a:avLst/>
          <a:gdLst/>
          <a:ahLst/>
          <a:cxnLst/>
          <a:rect l="0" t="0" r="0" b="0"/>
          <a:pathLst>
            <a:path>
              <a:moveTo>
                <a:pt x="2119065" y="0"/>
              </a:moveTo>
              <a:lnTo>
                <a:pt x="2119065" y="122590"/>
              </a:lnTo>
              <a:lnTo>
                <a:pt x="0" y="122590"/>
              </a:lnTo>
              <a:lnTo>
                <a:pt x="0" y="2451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D837-4AA4-4CA2-A637-7DF78E409E7C}">
      <dsp:nvSpPr>
        <dsp:cNvPr id="0" name=""/>
        <dsp:cNvSpPr/>
      </dsp:nvSpPr>
      <dsp:spPr>
        <a:xfrm>
          <a:off x="2119369" y="796657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Network</a:t>
          </a:r>
        </a:p>
      </dsp:txBody>
      <dsp:txXfrm>
        <a:off x="2119369" y="796657"/>
        <a:ext cx="1167529" cy="583764"/>
      </dsp:txXfrm>
    </dsp:sp>
    <dsp:sp modelId="{4A7C497C-A61D-45B0-9561-B75CDDA0CA6F}">
      <dsp:nvSpPr>
        <dsp:cNvPr id="0" name=""/>
        <dsp:cNvSpPr/>
      </dsp:nvSpPr>
      <dsp:spPr>
        <a:xfrm>
          <a:off x="303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Matrix</a:t>
          </a:r>
        </a:p>
      </dsp:txBody>
      <dsp:txXfrm>
        <a:off x="303" y="1625603"/>
        <a:ext cx="1167529" cy="583764"/>
      </dsp:txXfrm>
    </dsp:sp>
    <dsp:sp modelId="{4A6C4A7E-D769-411D-B8E9-EA806DA5E9DA}">
      <dsp:nvSpPr>
        <dsp:cNvPr id="0" name=""/>
        <dsp:cNvSpPr/>
      </dsp:nvSpPr>
      <dsp:spPr>
        <a:xfrm>
          <a:off x="1413013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Node-link</a:t>
          </a:r>
        </a:p>
      </dsp:txBody>
      <dsp:txXfrm>
        <a:off x="1413013" y="1625603"/>
        <a:ext cx="1167529" cy="583764"/>
      </dsp:txXfrm>
    </dsp:sp>
    <dsp:sp modelId="{0998F95A-DE4A-498F-B87A-75E78E79F1AF}">
      <dsp:nvSpPr>
        <dsp:cNvPr id="0" name=""/>
        <dsp:cNvSpPr/>
      </dsp:nvSpPr>
      <dsp:spPr>
        <a:xfrm>
          <a:off x="2825724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Clouds</a:t>
          </a:r>
        </a:p>
      </dsp:txBody>
      <dsp:txXfrm>
        <a:off x="2825724" y="1625603"/>
        <a:ext cx="1167529" cy="583764"/>
      </dsp:txXfrm>
    </dsp:sp>
    <dsp:sp modelId="{4ED64F38-3D90-426C-952A-388C0714538F}">
      <dsp:nvSpPr>
        <dsp:cNvPr id="0" name=""/>
        <dsp:cNvSpPr/>
      </dsp:nvSpPr>
      <dsp:spPr>
        <a:xfrm>
          <a:off x="4238434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Alluvial</a:t>
          </a:r>
        </a:p>
      </dsp:txBody>
      <dsp:txXfrm>
        <a:off x="4238434" y="1625603"/>
        <a:ext cx="1167529" cy="583764"/>
      </dsp:txXfrm>
    </dsp:sp>
    <dsp:sp modelId="{9CABCC73-CFBA-4FBC-8073-BB85BF287713}">
      <dsp:nvSpPr>
        <dsp:cNvPr id="0" name=""/>
        <dsp:cNvSpPr/>
      </dsp:nvSpPr>
      <dsp:spPr>
        <a:xfrm>
          <a:off x="6357499" y="796657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Multidimensi</a:t>
          </a:r>
          <a:endParaRPr lang="en-US" sz="1500" kern="1200" dirty="0"/>
        </a:p>
      </dsp:txBody>
      <dsp:txXfrm>
        <a:off x="6357499" y="796657"/>
        <a:ext cx="1167529" cy="583764"/>
      </dsp:txXfrm>
    </dsp:sp>
    <dsp:sp modelId="{BEBD652E-DAA9-41FD-8E61-724FDAADECC7}">
      <dsp:nvSpPr>
        <dsp:cNvPr id="0" name=""/>
        <dsp:cNvSpPr/>
      </dsp:nvSpPr>
      <dsp:spPr>
        <a:xfrm>
          <a:off x="5651144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Scatter Plot</a:t>
          </a:r>
        </a:p>
      </dsp:txBody>
      <dsp:txXfrm>
        <a:off x="5651144" y="1625603"/>
        <a:ext cx="1167529" cy="583764"/>
      </dsp:txXfrm>
    </dsp:sp>
    <dsp:sp modelId="{DC1C084A-DEC2-4F9C-AA5E-556DDE2F603F}">
      <dsp:nvSpPr>
        <dsp:cNvPr id="0" name=""/>
        <dsp:cNvSpPr/>
      </dsp:nvSpPr>
      <dsp:spPr>
        <a:xfrm>
          <a:off x="7063854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Histogram</a:t>
          </a:r>
        </a:p>
      </dsp:txBody>
      <dsp:txXfrm>
        <a:off x="7063854" y="1625603"/>
        <a:ext cx="1167529" cy="583764"/>
      </dsp:txXfrm>
    </dsp:sp>
    <dsp:sp modelId="{E26FF562-963F-4AB0-89A0-52D5DBFAF1A0}">
      <dsp:nvSpPr>
        <dsp:cNvPr id="0" name=""/>
        <dsp:cNvSpPr/>
      </dsp:nvSpPr>
      <dsp:spPr>
        <a:xfrm>
          <a:off x="9182920" y="796657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Geospasial</a:t>
          </a:r>
          <a:endParaRPr lang="en-US" sz="1500" kern="1200" dirty="0"/>
        </a:p>
      </dsp:txBody>
      <dsp:txXfrm>
        <a:off x="9182920" y="796657"/>
        <a:ext cx="1167529" cy="583764"/>
      </dsp:txXfrm>
    </dsp:sp>
    <dsp:sp modelId="{BE36F6B2-D9E4-486D-BE9D-5936A3FB8E5A}">
      <dsp:nvSpPr>
        <dsp:cNvPr id="0" name=""/>
        <dsp:cNvSpPr/>
      </dsp:nvSpPr>
      <dsp:spPr>
        <a:xfrm>
          <a:off x="8476564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Flow Map</a:t>
          </a:r>
        </a:p>
      </dsp:txBody>
      <dsp:txXfrm>
        <a:off x="8476564" y="1625603"/>
        <a:ext cx="1167529" cy="583764"/>
      </dsp:txXfrm>
    </dsp:sp>
    <dsp:sp modelId="{13321856-E073-4F2B-9DC5-1FB082DBD0F6}">
      <dsp:nvSpPr>
        <dsp:cNvPr id="0" name=""/>
        <dsp:cNvSpPr/>
      </dsp:nvSpPr>
      <dsp:spPr>
        <a:xfrm>
          <a:off x="9889275" y="1625603"/>
          <a:ext cx="1167529" cy="583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Density map</a:t>
          </a:r>
        </a:p>
      </dsp:txBody>
      <dsp:txXfrm>
        <a:off x="9889275" y="1625603"/>
        <a:ext cx="1167529" cy="5837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FD125-9955-4AB8-96B7-21905D2C2C07}">
      <dsp:nvSpPr>
        <dsp:cNvPr id="0" name=""/>
        <dsp:cNvSpPr/>
      </dsp:nvSpPr>
      <dsp:spPr>
        <a:xfrm>
          <a:off x="788669" y="0"/>
          <a:ext cx="8938260" cy="3266748"/>
        </a:xfrm>
        <a:prstGeom prst="rightArrow">
          <a:avLst/>
        </a:prstGeom>
        <a:solidFill>
          <a:srgbClr val="E4D30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F1E15-35F6-44C1-A4C2-DD99B184EB3D}">
      <dsp:nvSpPr>
        <dsp:cNvPr id="0" name=""/>
        <dsp:cNvSpPr/>
      </dsp:nvSpPr>
      <dsp:spPr>
        <a:xfrm>
          <a:off x="28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Memahami</a:t>
          </a:r>
          <a:r>
            <a:rPr lang="en-US" sz="1500" kern="1200" dirty="0"/>
            <a:t> </a:t>
          </a:r>
          <a:r>
            <a:rPr lang="en-US" sz="1500" kern="1200" dirty="0" err="1"/>
            <a:t>Konteks</a:t>
          </a:r>
          <a:endParaRPr lang="en-US" sz="1500" kern="1200" dirty="0"/>
        </a:p>
      </dsp:txBody>
      <dsp:txXfrm>
        <a:off x="66676" y="1043812"/>
        <a:ext cx="1553995" cy="1179123"/>
      </dsp:txXfrm>
    </dsp:sp>
    <dsp:sp modelId="{1FC387ED-DA42-4ACD-A742-C7592AABE037}">
      <dsp:nvSpPr>
        <dsp:cNvPr id="0" name=""/>
        <dsp:cNvSpPr/>
      </dsp:nvSpPr>
      <dsp:spPr>
        <a:xfrm>
          <a:off x="176853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Memilih</a:t>
          </a:r>
          <a:r>
            <a:rPr lang="en-US" sz="1500" kern="1200" dirty="0"/>
            <a:t> </a:t>
          </a:r>
          <a:r>
            <a:rPr lang="en-US" sz="1500" kern="1200" dirty="0" err="1"/>
            <a:t>Visualisasi</a:t>
          </a:r>
          <a:r>
            <a:rPr lang="en-US" sz="1500" kern="1200" dirty="0"/>
            <a:t> yang Sesuai</a:t>
          </a:r>
        </a:p>
      </dsp:txBody>
      <dsp:txXfrm>
        <a:off x="1832326" y="1043812"/>
        <a:ext cx="1553995" cy="1179123"/>
      </dsp:txXfrm>
    </dsp:sp>
    <dsp:sp modelId="{4ED23BB3-B8E1-492A-92A5-BA859145C25C}">
      <dsp:nvSpPr>
        <dsp:cNvPr id="0" name=""/>
        <dsp:cNvSpPr/>
      </dsp:nvSpPr>
      <dsp:spPr>
        <a:xfrm>
          <a:off x="3534188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Mengidentifikasi</a:t>
          </a:r>
          <a:r>
            <a:rPr lang="en-US" sz="1500" kern="1200" dirty="0"/>
            <a:t> dan </a:t>
          </a:r>
          <a:r>
            <a:rPr lang="en-US" sz="1500" kern="1200" dirty="0" err="1"/>
            <a:t>Menghilangkan</a:t>
          </a:r>
          <a:r>
            <a:rPr lang="en-US" sz="1500" kern="1200" dirty="0"/>
            <a:t> Clutter</a:t>
          </a:r>
        </a:p>
      </dsp:txBody>
      <dsp:txXfrm>
        <a:off x="3597976" y="1043812"/>
        <a:ext cx="1553995" cy="1179123"/>
      </dsp:txXfrm>
    </dsp:sp>
    <dsp:sp modelId="{C92C86B9-7EEA-4D76-BA65-EC97BE1025F1}">
      <dsp:nvSpPr>
        <dsp:cNvPr id="0" name=""/>
        <dsp:cNvSpPr/>
      </dsp:nvSpPr>
      <dsp:spPr>
        <a:xfrm>
          <a:off x="529983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Menambahkan</a:t>
          </a:r>
          <a:r>
            <a:rPr lang="en-US" sz="1500" kern="1200" dirty="0"/>
            <a:t> </a:t>
          </a:r>
          <a:r>
            <a:rPr lang="en-US" sz="1500" kern="1200" dirty="0" err="1"/>
            <a:t>Penekanan</a:t>
          </a:r>
          <a:r>
            <a:rPr lang="en-US" sz="1500" kern="1200" dirty="0"/>
            <a:t> / </a:t>
          </a:r>
          <a:r>
            <a:rPr lang="en-US" sz="1500" kern="1200" dirty="0" err="1"/>
            <a:t>Fokus</a:t>
          </a:r>
          <a:endParaRPr lang="en-US" sz="1500" kern="1200" dirty="0"/>
        </a:p>
      </dsp:txBody>
      <dsp:txXfrm>
        <a:off x="5363627" y="1043812"/>
        <a:ext cx="1553995" cy="1179123"/>
      </dsp:txXfrm>
    </dsp:sp>
    <dsp:sp modelId="{8A1F6AF7-D852-4466-9159-4BA579618297}">
      <dsp:nvSpPr>
        <dsp:cNvPr id="0" name=""/>
        <dsp:cNvSpPr/>
      </dsp:nvSpPr>
      <dsp:spPr>
        <a:xfrm>
          <a:off x="7065489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Berpikir</a:t>
          </a:r>
          <a:r>
            <a:rPr lang="en-US" sz="1500" kern="1200" dirty="0"/>
            <a:t> Seperti </a:t>
          </a:r>
          <a:r>
            <a:rPr lang="en-US" sz="1500" kern="1200" dirty="0" err="1"/>
            <a:t>Seorang</a:t>
          </a:r>
          <a:r>
            <a:rPr lang="en-US" sz="1500" kern="1200" dirty="0"/>
            <a:t> </a:t>
          </a:r>
          <a:r>
            <a:rPr lang="en-US" sz="1500" kern="1200" dirty="0" err="1"/>
            <a:t>Desainer</a:t>
          </a:r>
          <a:endParaRPr lang="en-US" sz="1500" kern="1200" dirty="0"/>
        </a:p>
      </dsp:txBody>
      <dsp:txXfrm>
        <a:off x="7129277" y="1043812"/>
        <a:ext cx="1553995" cy="1179123"/>
      </dsp:txXfrm>
    </dsp:sp>
    <dsp:sp modelId="{86FFC8F4-0393-44DD-B054-246A92DD3537}">
      <dsp:nvSpPr>
        <dsp:cNvPr id="0" name=""/>
        <dsp:cNvSpPr/>
      </dsp:nvSpPr>
      <dsp:spPr>
        <a:xfrm>
          <a:off x="8831140" y="980024"/>
          <a:ext cx="1681571" cy="1306699"/>
        </a:xfrm>
        <a:prstGeom prst="roundRect">
          <a:avLst/>
        </a:prstGeom>
        <a:solidFill>
          <a:srgbClr val="02029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Menceritakan</a:t>
          </a:r>
          <a:r>
            <a:rPr lang="en-US" sz="1500" kern="1200" dirty="0"/>
            <a:t> </a:t>
          </a:r>
          <a:r>
            <a:rPr lang="en-US" sz="1500" kern="1200" dirty="0" err="1"/>
            <a:t>Suatu</a:t>
          </a:r>
          <a:r>
            <a:rPr lang="en-US" sz="1500" kern="1200" dirty="0"/>
            <a:t> </a:t>
          </a:r>
          <a:r>
            <a:rPr lang="en-US" sz="1500" kern="1200" dirty="0" err="1"/>
            <a:t>Kisah</a:t>
          </a:r>
          <a:endParaRPr lang="en-US" sz="1500" kern="1200" dirty="0"/>
        </a:p>
      </dsp:txBody>
      <dsp:txXfrm>
        <a:off x="8894928" y="1043812"/>
        <a:ext cx="1553995" cy="117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1592491" y="2397484"/>
            <a:ext cx="19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20294"/>
                </a:solidFill>
              </a:rPr>
              <a:t>Ujian</a:t>
            </a:r>
            <a:r>
              <a:rPr lang="en-US" b="1" dirty="0">
                <a:solidFill>
                  <a:srgbClr val="020294"/>
                </a:solidFill>
              </a:rPr>
              <a:t> Praktikum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ke-11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96C7-BBFF-C00E-1D9E-DACB22A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Chart </a:t>
            </a:r>
            <a:r>
              <a:rPr lang="en-US" dirty="0" err="1"/>
              <a:t>a’la</a:t>
            </a:r>
            <a:r>
              <a:rPr lang="en-US" dirty="0"/>
              <a:t> Slide </a:t>
            </a:r>
            <a:r>
              <a:rPr lang="en-US" dirty="0" err="1"/>
              <a:t>Dosko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1FC2-50E2-A29B-01E3-800CB98A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Temporal</a:t>
            </a:r>
            <a:r>
              <a:rPr lang="en-US" dirty="0"/>
              <a:t>: </a:t>
            </a:r>
            <a:r>
              <a:rPr lang="en-US" dirty="0" err="1"/>
              <a:t>menunjukkan</a:t>
            </a:r>
            <a:r>
              <a:rPr lang="en-US" dirty="0"/>
              <a:t> perubahan data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Hirarki</a:t>
            </a:r>
            <a:r>
              <a:rPr lang="en-US" dirty="0"/>
              <a:t>: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hirarkis</a:t>
            </a:r>
            <a:r>
              <a:rPr lang="en-US" dirty="0"/>
              <a:t> data.</a:t>
            </a:r>
            <a:endParaRPr lang="en-US" b="1" dirty="0"/>
          </a:p>
          <a:p>
            <a:r>
              <a:rPr lang="en-US" b="1" dirty="0"/>
              <a:t>Network</a:t>
            </a:r>
            <a:r>
              <a:rPr lang="en-US" dirty="0"/>
              <a:t>: </a:t>
            </a:r>
            <a:r>
              <a:rPr lang="en-US" dirty="0" err="1"/>
              <a:t>memvisualisasikan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data.</a:t>
            </a:r>
          </a:p>
          <a:p>
            <a:r>
              <a:rPr lang="en-US" b="1" dirty="0" err="1"/>
              <a:t>Multidimensi</a:t>
            </a:r>
            <a:r>
              <a:rPr lang="en-US" dirty="0"/>
              <a:t>: charts </a:t>
            </a:r>
            <a:r>
              <a:rPr lang="en-US" dirty="0" err="1"/>
              <a:t>untuk</a:t>
            </a:r>
            <a:r>
              <a:rPr lang="en-US" dirty="0"/>
              <a:t> data dengan lebih </a:t>
            </a:r>
            <a:r>
              <a:rPr lang="en-US" dirty="0" err="1"/>
              <a:t>dari</a:t>
            </a:r>
            <a:r>
              <a:rPr lang="en-US" dirty="0"/>
              <a:t> dua </a:t>
            </a:r>
            <a:r>
              <a:rPr lang="en-US" dirty="0" err="1"/>
              <a:t>dimensi</a:t>
            </a:r>
            <a:r>
              <a:rPr lang="en-US" dirty="0"/>
              <a:t>.</a:t>
            </a:r>
          </a:p>
          <a:p>
            <a:r>
              <a:rPr lang="en-US" b="1" dirty="0" err="1"/>
              <a:t>Geospasial</a:t>
            </a:r>
            <a:r>
              <a:rPr lang="en-US" dirty="0"/>
              <a:t>: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geografis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3B07-B9B7-D653-0B57-E6424902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7A18B-E08B-8839-EA89-AA0ACA809281}"/>
              </a:ext>
            </a:extLst>
          </p:cNvPr>
          <p:cNvSpPr txBox="1"/>
          <p:nvPr/>
        </p:nvSpPr>
        <p:spPr>
          <a:xfrm>
            <a:off x="2217905" y="5068111"/>
            <a:ext cx="74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FF0000"/>
                </a:solidFill>
              </a:rPr>
              <a:t>Sejujurnya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pembagian</a:t>
            </a:r>
            <a:r>
              <a:rPr lang="en-US" i="1" dirty="0">
                <a:solidFill>
                  <a:srgbClr val="FF0000"/>
                </a:solidFill>
              </a:rPr>
              <a:t> atau </a:t>
            </a:r>
            <a:r>
              <a:rPr lang="en-US" i="1" dirty="0" err="1">
                <a:solidFill>
                  <a:srgbClr val="FF0000"/>
                </a:solidFill>
              </a:rPr>
              <a:t>pembedaan</a:t>
            </a:r>
            <a:r>
              <a:rPr lang="en-US" i="1" dirty="0">
                <a:solidFill>
                  <a:srgbClr val="FF0000"/>
                </a:solidFill>
              </a:rPr>
              <a:t> di </a:t>
            </a:r>
            <a:r>
              <a:rPr lang="en-US" i="1" dirty="0" err="1">
                <a:solidFill>
                  <a:srgbClr val="FF0000"/>
                </a:solidFill>
              </a:rPr>
              <a:t>atas</a:t>
            </a:r>
            <a:r>
              <a:rPr lang="en-US" i="1" dirty="0">
                <a:solidFill>
                  <a:srgbClr val="FF0000"/>
                </a:solidFill>
              </a:rPr>
              <a:t> tidak apple-to-apple</a:t>
            </a:r>
          </a:p>
        </p:txBody>
      </p:sp>
    </p:spTree>
    <p:extLst>
      <p:ext uri="{BB962C8B-B14F-4D97-AF65-F5344CB8AC3E}">
        <p14:creationId xmlns:p14="http://schemas.microsoft.com/office/powerpoint/2010/main" val="357875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B47DE-7EDA-3024-8210-A5C5B9E5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1326D6-A51C-43FC-E080-6DAAC931B5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093465"/>
              </p:ext>
            </p:extLst>
          </p:nvPr>
        </p:nvGraphicFramePr>
        <p:xfrm>
          <a:off x="2032000" y="972766"/>
          <a:ext cx="8128000" cy="322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B89587-A3EB-48B4-C0C1-3BE3892CD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059763"/>
              </p:ext>
            </p:extLst>
          </p:nvPr>
        </p:nvGraphicFramePr>
        <p:xfrm>
          <a:off x="567446" y="3429000"/>
          <a:ext cx="11057108" cy="300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ECD2D54-1811-5CC4-7416-183DE976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Chart per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a’la</a:t>
            </a:r>
            <a:r>
              <a:rPr lang="en-US" dirty="0"/>
              <a:t> Slide </a:t>
            </a:r>
            <a:r>
              <a:rPr lang="en-US" dirty="0" err="1"/>
              <a:t>Dosko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3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E013A-F275-0F58-4AAE-416D875C5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8DDDE8A-A7CF-EADA-E4BC-D3874714E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06"/>
            <a:ext cx="12192000" cy="68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51B27-AC28-2339-D87C-10258F94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C7283-4397-B53E-216C-E50AA1B30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47" b="9030"/>
          <a:stretch/>
        </p:blipFill>
        <p:spPr>
          <a:xfrm>
            <a:off x="1350831" y="-220128"/>
            <a:ext cx="9271773" cy="63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8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B868-41F1-63D8-B9BF-EBF03DD1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Sains </a:t>
            </a:r>
            <a:r>
              <a:rPr lang="en-US" dirty="0" err="1"/>
              <a:t>Visualisasi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1DB3-74F6-659A-B9AA-60FCE7FAC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chart hits our eyes</a:t>
            </a:r>
          </a:p>
        </p:txBody>
      </p:sp>
    </p:spTree>
    <p:extLst>
      <p:ext uri="{BB962C8B-B14F-4D97-AF65-F5344CB8AC3E}">
        <p14:creationId xmlns:p14="http://schemas.microsoft.com/office/powerpoint/2010/main" val="314573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5DF5-E4A0-85AD-F7A4-9ECE7C0A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49" y="2534392"/>
            <a:ext cx="2556752" cy="26504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do not go in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48FC-8561-F23E-9F22-0B2C462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C3B96-CD6A-7AA6-5074-04A5B7D0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537621"/>
            <a:ext cx="7316802" cy="50557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470454-2913-B28F-E6B2-1715A8BBD662}"/>
              </a:ext>
            </a:extLst>
          </p:cNvPr>
          <p:cNvSpPr/>
          <p:nvPr/>
        </p:nvSpPr>
        <p:spPr>
          <a:xfrm>
            <a:off x="1274323" y="936455"/>
            <a:ext cx="1935804" cy="1935804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706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5DF5-E4A0-85AD-F7A4-9ECE7C0A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49" y="2534392"/>
            <a:ext cx="2556752" cy="26504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See First What Stands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48FC-8561-F23E-9F22-0B2C462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470454-2913-B28F-E6B2-1715A8BBD662}"/>
              </a:ext>
            </a:extLst>
          </p:cNvPr>
          <p:cNvSpPr/>
          <p:nvPr/>
        </p:nvSpPr>
        <p:spPr>
          <a:xfrm>
            <a:off x="1274323" y="936455"/>
            <a:ext cx="1935804" cy="1935804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23D7D-87CE-2271-AFC1-E6BB395F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02" y="238051"/>
            <a:ext cx="6869349" cy="5734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02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5DF5-E4A0-85AD-F7A4-9ECE7C0A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49" y="3014010"/>
            <a:ext cx="2556752" cy="26504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only see a few things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48FC-8561-F23E-9F22-0B2C462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470454-2913-B28F-E6B2-1715A8BBD662}"/>
              </a:ext>
            </a:extLst>
          </p:cNvPr>
          <p:cNvSpPr/>
          <p:nvPr/>
        </p:nvSpPr>
        <p:spPr>
          <a:xfrm>
            <a:off x="1274323" y="936455"/>
            <a:ext cx="1935804" cy="1935804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A3844-8563-C94F-60B0-13A14C55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075" y="760324"/>
            <a:ext cx="3540179" cy="4507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D3CFB-D68B-BD79-A57B-4A018D89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080" y="760324"/>
            <a:ext cx="3952650" cy="4424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185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5DF5-E4A0-85AD-F7A4-9ECE7C0A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68" y="3014010"/>
            <a:ext cx="2889114" cy="265044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We seek meaning and make connection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48FC-8561-F23E-9F22-0B2C462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470454-2913-B28F-E6B2-1715A8BBD662}"/>
              </a:ext>
            </a:extLst>
          </p:cNvPr>
          <p:cNvSpPr/>
          <p:nvPr/>
        </p:nvSpPr>
        <p:spPr>
          <a:xfrm>
            <a:off x="1274323" y="936455"/>
            <a:ext cx="1935804" cy="1935804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D898E-9F72-8CA5-B309-4B388B38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96" y="155260"/>
            <a:ext cx="4130324" cy="34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F2FB30C-4C72-363C-F1D5-6038CB4BF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4382" y="2872259"/>
            <a:ext cx="4377447" cy="326866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98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F2F130-8CCC-4142-4F78-13CF8820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67" y="555097"/>
            <a:ext cx="4497484" cy="3784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15DF5-E4A0-85AD-F7A4-9ECE7C0A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68" y="3014010"/>
            <a:ext cx="2889114" cy="265044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We rely on conventions and metaphors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48FC-8561-F23E-9F22-0B2C462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470454-2913-B28F-E6B2-1715A8BBD662}"/>
              </a:ext>
            </a:extLst>
          </p:cNvPr>
          <p:cNvSpPr/>
          <p:nvPr/>
        </p:nvSpPr>
        <p:spPr>
          <a:xfrm>
            <a:off x="1274323" y="936455"/>
            <a:ext cx="1935804" cy="1935804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A7C60-28BA-95D6-5259-B3FB4566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09" y="410662"/>
            <a:ext cx="3507071" cy="2387567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FB228A5-FC9B-DF2D-2612-3B11DAB5F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550" y="3014010"/>
            <a:ext cx="3818966" cy="2895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12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b="1" dirty="0" err="1"/>
              <a:t>Visualisasi</a:t>
            </a:r>
            <a:r>
              <a:rPr lang="en-US" sz="1600" b="1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6612-2CEE-1379-C26E-3949063C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50890-DD60-FD1F-F05D-F8803BD40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chart yang sesuai </a:t>
            </a:r>
            <a:r>
              <a:rPr lang="en-US" dirty="0" err="1"/>
              <a:t>cerita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Kendalikan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Upayakan</a:t>
            </a:r>
            <a:r>
              <a:rPr lang="en-US" dirty="0"/>
              <a:t> </a:t>
            </a:r>
            <a:r>
              <a:rPr lang="en-US" dirty="0" err="1"/>
              <a:t>kejelasan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A8E2-266E-8C24-DFD2-E03504FE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907"/>
            <a:ext cx="10515600" cy="132556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5270-1CEC-59B7-A8C1-BB038093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4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Pahami</a:t>
            </a:r>
            <a:r>
              <a:rPr lang="en-US" b="1" dirty="0"/>
              <a:t> </a:t>
            </a:r>
            <a:r>
              <a:rPr lang="en-US" b="1" dirty="0" err="1"/>
              <a:t>Tujuan</a:t>
            </a:r>
            <a:r>
              <a:rPr lang="en-US" b="1" dirty="0"/>
              <a:t> Anda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nn-NO" sz="2000" dirty="0"/>
              <a:t>Mengerti apa yang ingin Anda capai—apakah Anda ingin membandingkan, menunjukkan distribusi, menunjukkan proporsi, membuat peta, atau menyajikan konsep nonstatistik?</a:t>
            </a:r>
            <a:endParaRPr lang="en-US" sz="2000" dirty="0"/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Perhatikan</a:t>
            </a:r>
            <a:r>
              <a:rPr lang="en-US" b="1" dirty="0"/>
              <a:t> Cara Anda </a:t>
            </a:r>
            <a:r>
              <a:rPr lang="en-US" b="1" dirty="0" err="1"/>
              <a:t>Menjelaskan</a:t>
            </a:r>
            <a:endParaRPr lang="en-US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 err="1"/>
              <a:t>Dengarkan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Anda </a:t>
            </a:r>
            <a:r>
              <a:rPr lang="en-US" sz="2000" dirty="0" err="1"/>
              <a:t>menjelaskan</a:t>
            </a:r>
            <a:r>
              <a:rPr lang="en-US" sz="2000" dirty="0"/>
              <a:t> </a:t>
            </a:r>
            <a:r>
              <a:rPr lang="en-US" sz="2000" dirty="0" err="1"/>
              <a:t>hal-hal</a:t>
            </a:r>
            <a:r>
              <a:rPr lang="en-US" sz="2000" dirty="0"/>
              <a:t>. </a:t>
            </a:r>
            <a:r>
              <a:rPr lang="en-US" sz="2000" dirty="0" err="1"/>
              <a:t>Temukan</a:t>
            </a:r>
            <a:r>
              <a:rPr lang="en-US" sz="2000" dirty="0"/>
              <a:t> </a:t>
            </a:r>
            <a:r>
              <a:rPr lang="en-US" sz="2000" dirty="0" err="1"/>
              <a:t>seseorang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berbicara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data dan ide yang </a:t>
            </a:r>
            <a:r>
              <a:rPr lang="en-US" sz="2000" dirty="0" err="1"/>
              <a:t>ingin</a:t>
            </a:r>
            <a:r>
              <a:rPr lang="en-US" sz="2000" dirty="0"/>
              <a:t> Anda sampaikan.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Andalkan</a:t>
            </a:r>
            <a:r>
              <a:rPr lang="en-US" b="1" dirty="0"/>
              <a:t> yang </a:t>
            </a:r>
            <a:r>
              <a:rPr lang="en-US" b="1" dirty="0" err="1"/>
              <a:t>Terbukti</a:t>
            </a:r>
            <a:r>
              <a:rPr lang="en-US" b="1" dirty="0"/>
              <a:t> </a:t>
            </a:r>
            <a:r>
              <a:rPr lang="en-US" b="1" dirty="0" err="1"/>
              <a:t>Efektif</a:t>
            </a:r>
            <a:endParaRPr lang="en-US" b="1" dirty="0"/>
          </a:p>
          <a:p>
            <a:pPr marL="457200" lvl="1" indent="0">
              <a:buNone/>
            </a:pPr>
            <a:r>
              <a:rPr lang="en-US" sz="2000" dirty="0"/>
              <a:t>Sebagian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visualisasi</a:t>
            </a:r>
            <a:r>
              <a:rPr lang="en-US" sz="2000" dirty="0"/>
              <a:t> data dapat </a:t>
            </a:r>
            <a:r>
              <a:rPr lang="en-US" sz="2000" dirty="0" err="1"/>
              <a:t>ditangani</a:t>
            </a:r>
            <a:r>
              <a:rPr lang="en-US" sz="2000" dirty="0"/>
              <a:t> oleh </a:t>
            </a:r>
            <a:r>
              <a:rPr lang="en-US" sz="2000" dirty="0" err="1"/>
              <a:t>tiga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grafik</a:t>
            </a:r>
            <a:r>
              <a:rPr lang="en-US" sz="2000" dirty="0"/>
              <a:t> (</a:t>
            </a:r>
            <a:r>
              <a:rPr lang="en-US" sz="2000" dirty="0" err="1"/>
              <a:t>grafik</a:t>
            </a:r>
            <a:r>
              <a:rPr lang="en-US" sz="2000" dirty="0"/>
              <a:t> garis, </a:t>
            </a:r>
            <a:r>
              <a:rPr lang="en-US" sz="2000" dirty="0" err="1"/>
              <a:t>grafik</a:t>
            </a:r>
            <a:r>
              <a:rPr lang="en-US" sz="2000" dirty="0"/>
              <a:t> </a:t>
            </a:r>
            <a:r>
              <a:rPr lang="en-US" sz="2000" dirty="0" err="1"/>
              <a:t>batang</a:t>
            </a:r>
            <a:r>
              <a:rPr lang="en-US" sz="2000" dirty="0"/>
              <a:t>, dan scatter plot). </a:t>
            </a:r>
            <a:r>
              <a:rPr lang="en-US" sz="2000" dirty="0" err="1"/>
              <a:t>Pastikan</a:t>
            </a:r>
            <a:r>
              <a:rPr lang="en-US" sz="2000" dirty="0"/>
              <a:t> Anda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alasan</a:t>
            </a:r>
            <a:r>
              <a:rPr lang="en-US" sz="2000" dirty="0"/>
              <a:t> yang baik </a:t>
            </a:r>
            <a:r>
              <a:rPr lang="en-US" sz="2000" dirty="0" err="1"/>
              <a:t>untuk</a:t>
            </a:r>
            <a:r>
              <a:rPr lang="en-US" sz="2000" dirty="0"/>
              <a:t> menggunakan yang </a:t>
            </a:r>
            <a:r>
              <a:rPr lang="en-US" sz="2000" dirty="0" err="1"/>
              <a:t>lainnya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27380-0203-37D3-7A74-B4FCB856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AC78-0932-D965-B9FC-4315F3E240BA}"/>
              </a:ext>
            </a:extLst>
          </p:cNvPr>
          <p:cNvSpPr txBox="1"/>
          <p:nvPr/>
        </p:nvSpPr>
        <p:spPr>
          <a:xfrm>
            <a:off x="1008434" y="5858334"/>
            <a:ext cx="10175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Sumber</a:t>
            </a:r>
            <a:r>
              <a:rPr lang="en-US" sz="1200" dirty="0"/>
              <a:t>: </a:t>
            </a:r>
            <a:r>
              <a:rPr lang="en-US" sz="1200" i="1" dirty="0" err="1"/>
              <a:t>Berinato</a:t>
            </a:r>
            <a:r>
              <a:rPr lang="en-US" sz="1200" i="1" dirty="0"/>
              <a:t>, Scott. Good charts: The HBR guide to making smarter, more persuasive data visualizations. Harvard Business Review Press, 2016.</a:t>
            </a:r>
          </a:p>
        </p:txBody>
      </p:sp>
    </p:spTree>
    <p:extLst>
      <p:ext uri="{BB962C8B-B14F-4D97-AF65-F5344CB8AC3E}">
        <p14:creationId xmlns:p14="http://schemas.microsoft.com/office/powerpoint/2010/main" val="262018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4883-F86E-61DD-7340-9F3E2D0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Cocokkan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8FD52-7BCF-DF67-6D63-3B158086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1CFAF-8F2E-B1FE-8F4B-E14A40F6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284" y="1825625"/>
            <a:ext cx="4637283" cy="4351338"/>
          </a:xfr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945AD-A569-A8E6-5E23-1C57B57740D8}"/>
              </a:ext>
            </a:extLst>
          </p:cNvPr>
          <p:cNvSpPr txBox="1"/>
          <p:nvPr/>
        </p:nvSpPr>
        <p:spPr>
          <a:xfrm>
            <a:off x="7546694" y="1921398"/>
            <a:ext cx="3075907" cy="39015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Show proportions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Map something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Show trends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Show distributions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Explain concept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Make comparisons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5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62057-6502-EB5A-2A27-4647768B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67850-B58A-7094-C391-F0AA5B70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4E0CE0-06E2-CD77-00C8-C666753A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6731"/>
            <a:ext cx="6751905" cy="4038950"/>
          </a:xfr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3F5B8D35-1319-A1CB-81D3-43DC862AB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5939" y="4450466"/>
            <a:ext cx="914400" cy="9144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9C00151-4D34-4734-D007-13EE7E1BD4DB}"/>
              </a:ext>
            </a:extLst>
          </p:cNvPr>
          <p:cNvSpPr/>
          <p:nvPr/>
        </p:nvSpPr>
        <p:spPr>
          <a:xfrm>
            <a:off x="7801336" y="1493134"/>
            <a:ext cx="4062714" cy="2465408"/>
          </a:xfrm>
          <a:prstGeom prst="wedgeRoundRectCallout">
            <a:avLst>
              <a:gd name="adj1" fmla="val -28525"/>
              <a:gd name="adj2" fmla="val 6948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total number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contacts is important, but it’s more important to me that they see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how much of that total each category makes up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They’ll be able to see shares that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make up the whole growing and shrinking over time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0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09D7-8605-986D-B5BC-D813458E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5547EC-6DF3-7596-57B1-E8639AE7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93E313D2-F0F7-1449-F973-75A9602E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939" y="4450466"/>
            <a:ext cx="914400" cy="91440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9534BFC-E375-291E-B884-6AAE86A9B97D}"/>
              </a:ext>
            </a:extLst>
          </p:cNvPr>
          <p:cNvSpPr/>
          <p:nvPr/>
        </p:nvSpPr>
        <p:spPr>
          <a:xfrm>
            <a:off x="7801336" y="1493134"/>
            <a:ext cx="4062714" cy="2465408"/>
          </a:xfrm>
          <a:prstGeom prst="wedgeRoundRectCallout">
            <a:avLst>
              <a:gd name="adj1" fmla="val -28525"/>
              <a:gd name="adj2" fmla="val 6948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Basically, what matters to me is to show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how much of the total activity is digital over time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Comparing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how those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two categories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growing against phone and in-person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contacts will tell us where we’re going and where we should invest.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3CD5238-B987-5925-307D-761D3FB94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6675698" cy="4099915"/>
          </a:xfrm>
        </p:spPr>
      </p:pic>
    </p:spTree>
    <p:extLst>
      <p:ext uri="{BB962C8B-B14F-4D97-AF65-F5344CB8AC3E}">
        <p14:creationId xmlns:p14="http://schemas.microsoft.com/office/powerpoint/2010/main" val="277180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74CAA-7448-B7D0-3271-9854FFDD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670AD-42FC-045C-AA7D-C3FB05C5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CEC8ABF5-D71A-AD46-90C3-BE2ACE9F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939" y="4450466"/>
            <a:ext cx="914400" cy="91440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04747D9-93F7-5D36-810C-4F8D94F15801}"/>
              </a:ext>
            </a:extLst>
          </p:cNvPr>
          <p:cNvSpPr/>
          <p:nvPr/>
        </p:nvSpPr>
        <p:spPr>
          <a:xfrm>
            <a:off x="7801336" y="1493134"/>
            <a:ext cx="4062714" cy="2465408"/>
          </a:xfrm>
          <a:prstGeom prst="wedgeRoundRectCallout">
            <a:avLst>
              <a:gd name="adj1" fmla="val -28525"/>
              <a:gd name="adj2" fmla="val 6948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I’m worried they’ll get lost in all that trend data. Really we just want them to see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snapshots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how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the mix is changing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Where were we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two years ago? Last year? And this year?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If they can see those moments, they’ll get the idea of how the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proportions are changing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8CC01C7-CA47-CEC3-74FC-14158C03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6675698" cy="4023709"/>
          </a:xfrm>
        </p:spPr>
      </p:pic>
    </p:spTree>
    <p:extLst>
      <p:ext uri="{BB962C8B-B14F-4D97-AF65-F5344CB8AC3E}">
        <p14:creationId xmlns:p14="http://schemas.microsoft.com/office/powerpoint/2010/main" val="1089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E8C39-6DC0-7841-65D0-2EB5E21A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0F7F2F-F585-6055-758C-14465127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D613A0E3-C990-92F8-77D8-E3FF1AC8E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510" y="5167311"/>
            <a:ext cx="914400" cy="91440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61FBFD1F-BA43-D2FB-BA2B-3584E54B0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4628" y="1947832"/>
            <a:ext cx="4601455" cy="2962335"/>
          </a:xfr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AE9E651-0387-C1B0-6D17-FDC38EF4A296}"/>
              </a:ext>
            </a:extLst>
          </p:cNvPr>
          <p:cNvSpPr/>
          <p:nvPr/>
        </p:nvSpPr>
        <p:spPr>
          <a:xfrm>
            <a:off x="4078467" y="2549479"/>
            <a:ext cx="3599086" cy="2360688"/>
          </a:xfrm>
          <a:prstGeom prst="wedgeRoundRectCallout">
            <a:avLst>
              <a:gd name="adj1" fmla="val -7746"/>
              <a:gd name="adj2" fmla="val 62735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think if we just give them a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snapshot view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digital versus non-digital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contacts,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year over year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that’s enough to get the point across that digital is growing as a total share, and fast.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9C6EF-44D5-9353-7E8B-8345D15DF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335" y="1690688"/>
            <a:ext cx="3504880" cy="38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3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A8E2-266E-8C24-DFD2-E03504FE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907"/>
            <a:ext cx="10515600" cy="132556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Mengendalikan</a:t>
            </a:r>
            <a:r>
              <a:rPr lang="en-US" dirty="0"/>
              <a:t> </a:t>
            </a:r>
            <a:r>
              <a:rPr lang="en-US" dirty="0" err="1"/>
              <a:t>Warna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5270-1CEC-59B7-A8C1-BB038093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48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Gunakan</a:t>
            </a:r>
            <a:r>
              <a:rPr lang="en-US" b="1" dirty="0"/>
              <a:t> </a:t>
            </a:r>
            <a:r>
              <a:rPr lang="en-US" b="1" dirty="0" err="1"/>
              <a:t>Warna</a:t>
            </a:r>
            <a:r>
              <a:rPr lang="en-US" b="1" dirty="0"/>
              <a:t> </a:t>
            </a:r>
            <a:r>
              <a:rPr lang="en-US" b="1" dirty="0" err="1"/>
              <a:t>Secukupnya</a:t>
            </a:r>
            <a:endParaRPr lang="en-US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nn-NO" sz="2000" dirty="0"/>
              <a:t>Gunakan jumlah warna yang minimal yang diperlukan untuk menyampaikan ide Anda.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Gunakan</a:t>
            </a:r>
            <a:r>
              <a:rPr lang="en-US" b="1" dirty="0"/>
              <a:t> </a:t>
            </a:r>
            <a:r>
              <a:rPr lang="en-US" b="1" dirty="0" err="1"/>
              <a:t>Warna</a:t>
            </a:r>
            <a:r>
              <a:rPr lang="en-US" b="1" dirty="0"/>
              <a:t> Abu-</a:t>
            </a:r>
            <a:r>
              <a:rPr lang="en-US" b="1" dirty="0" err="1"/>
              <a:t>abu</a:t>
            </a:r>
            <a:endParaRPr lang="en-US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Abu-</a:t>
            </a:r>
            <a:r>
              <a:rPr lang="en-US" sz="2000" dirty="0" err="1"/>
              <a:t>abu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kontras</a:t>
            </a:r>
            <a:r>
              <a:rPr lang="en-US" sz="2000" dirty="0"/>
              <a:t> yang lebih </a:t>
            </a:r>
            <a:r>
              <a:rPr lang="en-US" sz="2000" dirty="0" err="1"/>
              <a:t>rendah</a:t>
            </a:r>
            <a:r>
              <a:rPr lang="en-US" sz="2000" dirty="0"/>
              <a:t> dengan </a:t>
            </a:r>
            <a:r>
              <a:rPr lang="en-US" sz="2000" dirty="0" err="1"/>
              <a:t>latar</a:t>
            </a:r>
            <a:r>
              <a:rPr lang="en-US" sz="2000" dirty="0"/>
              <a:t> </a:t>
            </a:r>
            <a:r>
              <a:rPr lang="en-US" sz="2000" dirty="0" err="1"/>
              <a:t>belakang</a:t>
            </a:r>
            <a:r>
              <a:rPr lang="en-US" sz="2000" dirty="0"/>
              <a:t> </a:t>
            </a:r>
            <a:r>
              <a:rPr lang="en-US" sz="2000" dirty="0" err="1"/>
              <a:t>putih</a:t>
            </a:r>
            <a:r>
              <a:rPr lang="en-US" sz="2000" dirty="0"/>
              <a:t>,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kesan</a:t>
            </a:r>
            <a:r>
              <a:rPr lang="en-US" sz="2000" dirty="0"/>
              <a:t> sebagai "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latar</a:t>
            </a:r>
            <a:r>
              <a:rPr lang="en-US" sz="2000" dirty="0"/>
              <a:t> </a:t>
            </a:r>
            <a:r>
              <a:rPr lang="en-US" sz="2000" dirty="0" err="1"/>
              <a:t>belakang</a:t>
            </a:r>
            <a:r>
              <a:rPr lang="en-US" sz="2000" dirty="0"/>
              <a:t>" di balik </a:t>
            </a:r>
            <a:r>
              <a:rPr lang="en-US" sz="2000" dirty="0" err="1"/>
              <a:t>warna-warna</a:t>
            </a:r>
            <a:r>
              <a:rPr lang="en-US" sz="2000" dirty="0"/>
              <a:t> dengan </a:t>
            </a:r>
            <a:r>
              <a:rPr lang="en-US" sz="2000" dirty="0" err="1"/>
              <a:t>kontras</a:t>
            </a:r>
            <a:r>
              <a:rPr lang="en-US" sz="2000" dirty="0"/>
              <a:t> lebih </a:t>
            </a:r>
            <a:r>
              <a:rPr lang="en-US" sz="2000" dirty="0" err="1"/>
              <a:t>tinggi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Padukan</a:t>
            </a:r>
            <a:r>
              <a:rPr lang="en-US" b="1" dirty="0"/>
              <a:t> atau </a:t>
            </a:r>
            <a:r>
              <a:rPr lang="en-US" b="1" dirty="0" err="1"/>
              <a:t>Kontraskan</a:t>
            </a:r>
            <a:endParaRPr lang="en-US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Ketika </a:t>
            </a:r>
            <a:r>
              <a:rPr lang="en-US" sz="2000" dirty="0" err="1"/>
              <a:t>variabelnya</a:t>
            </a:r>
            <a:r>
              <a:rPr lang="en-US" sz="2000" dirty="0"/>
              <a:t> </a:t>
            </a:r>
            <a:r>
              <a:rPr lang="en-US" sz="2000" dirty="0" err="1"/>
              <a:t>mirip</a:t>
            </a:r>
            <a:r>
              <a:rPr lang="en-US" sz="2000" dirty="0"/>
              <a:t> </a:t>
            </a:r>
            <a:r>
              <a:rPr lang="en-US" sz="2000" dirty="0" err="1"/>
              <a:t>seacra</a:t>
            </a:r>
            <a:r>
              <a:rPr lang="en-US" sz="2000" dirty="0"/>
              <a:t> </a:t>
            </a:r>
            <a:r>
              <a:rPr lang="en-US" sz="2000" dirty="0" err="1"/>
              <a:t>alami</a:t>
            </a:r>
            <a:r>
              <a:rPr lang="en-US" sz="2000" dirty="0"/>
              <a:t>, 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warna</a:t>
            </a:r>
            <a:r>
              <a:rPr lang="en-US" sz="2000" dirty="0"/>
              <a:t> yang </a:t>
            </a:r>
            <a:r>
              <a:rPr lang="en-US" sz="2000" dirty="0" err="1"/>
              <a:t>mirip</a:t>
            </a:r>
            <a:r>
              <a:rPr lang="en-US" sz="2000" dirty="0"/>
              <a:t> atau saling </a:t>
            </a:r>
            <a:r>
              <a:rPr lang="en-US" sz="2000" dirty="0" err="1"/>
              <a:t>komplementer</a:t>
            </a:r>
            <a:r>
              <a:rPr lang="en-US" sz="2000" dirty="0"/>
              <a:t>. Jika </a:t>
            </a:r>
            <a:r>
              <a:rPr lang="en-US" sz="2000" dirty="0" err="1"/>
              <a:t>beralawanan</a:t>
            </a:r>
            <a:r>
              <a:rPr lang="en-US" sz="2000" dirty="0"/>
              <a:t>, 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warna</a:t>
            </a:r>
            <a:r>
              <a:rPr lang="en-US" sz="2000" dirty="0"/>
              <a:t> yang </a:t>
            </a:r>
            <a:r>
              <a:rPr lang="en-US" sz="2000" dirty="0" err="1"/>
              <a:t>kontras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Fokus</a:t>
            </a:r>
            <a:r>
              <a:rPr lang="en-US" b="1" dirty="0"/>
              <a:t> pada </a:t>
            </a:r>
            <a:r>
              <a:rPr lang="en-US" b="1" dirty="0" err="1"/>
              <a:t>Variabel</a:t>
            </a:r>
            <a:endParaRPr lang="en-US" b="1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/>
              <a:t>Teks, label, dan </a:t>
            </a:r>
            <a:r>
              <a:rPr lang="en-US" sz="2000" dirty="0" err="1"/>
              <a:t>tanda</a:t>
            </a:r>
            <a:r>
              <a:rPr lang="en-US" sz="2000" dirty="0"/>
              <a:t> lain yang bukan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tanda-tanda</a:t>
            </a:r>
            <a:r>
              <a:rPr lang="en-US" sz="2000" dirty="0"/>
              <a:t> yang menyampaikan </a:t>
            </a:r>
            <a:r>
              <a:rPr lang="en-US" sz="2000" dirty="0" err="1"/>
              <a:t>informasi</a:t>
            </a:r>
            <a:r>
              <a:rPr lang="en-US" sz="2000" dirty="0"/>
              <a:t> data </a:t>
            </a:r>
            <a:r>
              <a:rPr lang="en-US" sz="2000" dirty="0" err="1"/>
              <a:t>sebaiknya</a:t>
            </a:r>
            <a:r>
              <a:rPr lang="en-US" sz="2000" dirty="0"/>
              <a:t> menggunakan </a:t>
            </a:r>
            <a:r>
              <a:rPr lang="en-US" sz="2000" dirty="0" err="1"/>
              <a:t>warna</a:t>
            </a:r>
            <a:r>
              <a:rPr lang="en-US" sz="2000" dirty="0"/>
              <a:t> </a:t>
            </a:r>
            <a:r>
              <a:rPr lang="en-US" sz="2000" dirty="0" err="1"/>
              <a:t>hitam</a:t>
            </a:r>
            <a:r>
              <a:rPr lang="en-US" sz="2000" dirty="0"/>
              <a:t> atau </a:t>
            </a:r>
            <a:r>
              <a:rPr lang="en-US" sz="2000" dirty="0" err="1"/>
              <a:t>abu-abu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27380-0203-37D3-7A74-B4FCB856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AC78-0932-D965-B9FC-4315F3E240BA}"/>
              </a:ext>
            </a:extLst>
          </p:cNvPr>
          <p:cNvSpPr txBox="1"/>
          <p:nvPr/>
        </p:nvSpPr>
        <p:spPr>
          <a:xfrm>
            <a:off x="1008434" y="5858334"/>
            <a:ext cx="10175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Sumber</a:t>
            </a:r>
            <a:r>
              <a:rPr lang="en-US" sz="1200" dirty="0"/>
              <a:t>: </a:t>
            </a:r>
            <a:r>
              <a:rPr lang="en-US" sz="1200" i="1" dirty="0" err="1"/>
              <a:t>Berinato</a:t>
            </a:r>
            <a:r>
              <a:rPr lang="en-US" sz="1200" i="1" dirty="0"/>
              <a:t>, Scott. Good charts: The HBR guide to making smarter, more persuasive data visualizations. Harvard Business Review Press, 2016.</a:t>
            </a:r>
          </a:p>
        </p:txBody>
      </p:sp>
    </p:spTree>
    <p:extLst>
      <p:ext uri="{BB962C8B-B14F-4D97-AF65-F5344CB8AC3E}">
        <p14:creationId xmlns:p14="http://schemas.microsoft.com/office/powerpoint/2010/main" val="6484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0EF9-A874-D9BF-D0AB-55CE4F8D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Rainbow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1E2E3-E256-8CC7-727B-480EDA69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D17F3-51A9-7082-9411-FC4EE719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1" y="1778047"/>
            <a:ext cx="10348857" cy="3741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4E351-AE51-0776-43B1-6B543D535071}"/>
              </a:ext>
            </a:extLst>
          </p:cNvPr>
          <p:cNvSpPr txBox="1"/>
          <p:nvPr/>
        </p:nvSpPr>
        <p:spPr>
          <a:xfrm>
            <a:off x="3048810" y="598701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bg1"/>
                </a:solidFill>
              </a:rPr>
              <a:t>Apa</a:t>
            </a:r>
            <a:r>
              <a:rPr lang="en-US" sz="1800" i="1" dirty="0">
                <a:solidFill>
                  <a:schemeClr val="bg1"/>
                </a:solidFill>
              </a:rPr>
              <a:t> yang </a:t>
            </a:r>
            <a:r>
              <a:rPr lang="en-US" sz="1800" i="1" dirty="0" err="1">
                <a:solidFill>
                  <a:schemeClr val="bg1"/>
                </a:solidFill>
              </a:rPr>
              <a:t>bisa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 err="1">
                <a:solidFill>
                  <a:schemeClr val="bg1"/>
                </a:solidFill>
              </a:rPr>
              <a:t>diperbaiki</a:t>
            </a:r>
            <a:r>
              <a:rPr lang="en-US" sz="1800" i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8421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51A-470A-0286-4EF9-A9C313B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Tangled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CB86F-E86C-49C1-6236-8F076A2C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44DAA-ED39-BF38-8DD1-7FBCF998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05944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EC4AD1-F813-6B55-728F-94088043C95A}"/>
              </a:ext>
            </a:extLst>
          </p:cNvPr>
          <p:cNvSpPr txBox="1"/>
          <p:nvPr/>
        </p:nvSpPr>
        <p:spPr>
          <a:xfrm>
            <a:off x="2193983" y="617168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bg1"/>
                </a:solidFill>
              </a:rPr>
              <a:t>Apa</a:t>
            </a:r>
            <a:r>
              <a:rPr lang="en-US" sz="1800" i="1" dirty="0">
                <a:solidFill>
                  <a:schemeClr val="bg1"/>
                </a:solidFill>
              </a:rPr>
              <a:t> yang </a:t>
            </a:r>
            <a:r>
              <a:rPr lang="en-US" sz="1800" i="1" dirty="0" err="1">
                <a:solidFill>
                  <a:schemeClr val="bg1"/>
                </a:solidFill>
              </a:rPr>
              <a:t>bisa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 err="1">
                <a:solidFill>
                  <a:schemeClr val="bg1"/>
                </a:solidFill>
              </a:rPr>
              <a:t>diperbaiki</a:t>
            </a:r>
            <a:r>
              <a:rPr lang="en-US" sz="1800" i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832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Tipe-Tipe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Sains terkait </a:t>
            </a:r>
            <a:r>
              <a:rPr lang="en-US" dirty="0" err="1"/>
              <a:t>Visualisasi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Tips </a:t>
            </a:r>
            <a:r>
              <a:rPr lang="en-US" dirty="0" err="1"/>
              <a:t>untuk</a:t>
            </a:r>
            <a:r>
              <a:rPr lang="en-US" dirty="0"/>
              <a:t> DataViz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Praktikum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A8E2-266E-8C24-DFD2-E03504FE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907"/>
            <a:ext cx="10515600" cy="132556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Mengupayakan</a:t>
            </a:r>
            <a:r>
              <a:rPr lang="en-US" dirty="0"/>
              <a:t> </a:t>
            </a:r>
            <a:r>
              <a:rPr lang="en-US" dirty="0" err="1"/>
              <a:t>Kejelasan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5270-1CEC-59B7-A8C1-BB038093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4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Kurangi</a:t>
            </a:r>
            <a:r>
              <a:rPr lang="en-US" b="1" dirty="0"/>
              <a:t> Hal-Hal yang Tidak Perlu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 err="1"/>
              <a:t>Pertimbangkan</a:t>
            </a:r>
            <a:r>
              <a:rPr lang="en-US" sz="2000" dirty="0"/>
              <a:t> setiap </a:t>
            </a:r>
            <a:r>
              <a:rPr lang="en-US" sz="2000" dirty="0" err="1"/>
              <a:t>tanda</a:t>
            </a:r>
            <a:r>
              <a:rPr lang="en-US" sz="2000" dirty="0"/>
              <a:t> pada </a:t>
            </a:r>
            <a:r>
              <a:rPr lang="en-US" sz="2000" dirty="0" err="1"/>
              <a:t>grafik</a:t>
            </a:r>
            <a:r>
              <a:rPr lang="en-US" sz="2000" dirty="0"/>
              <a:t> Anda dan </a:t>
            </a:r>
            <a:r>
              <a:rPr lang="en-US" sz="2000" dirty="0" err="1"/>
              <a:t>tanyakan</a:t>
            </a:r>
            <a:r>
              <a:rPr lang="en-US" sz="2000" dirty="0"/>
              <a:t>, “Apakah ini perlu </a:t>
            </a:r>
            <a:r>
              <a:rPr lang="en-US" sz="2000" dirty="0" err="1"/>
              <a:t>untuk</a:t>
            </a:r>
            <a:r>
              <a:rPr lang="en-US" sz="2000" dirty="0"/>
              <a:t> menyampaikan </a:t>
            </a:r>
            <a:r>
              <a:rPr lang="en-US" sz="2000" dirty="0" err="1"/>
              <a:t>pokok</a:t>
            </a:r>
            <a:r>
              <a:rPr lang="en-US" sz="2000" dirty="0"/>
              <a:t> </a:t>
            </a:r>
            <a:r>
              <a:rPr lang="en-US" sz="2000" dirty="0" err="1"/>
              <a:t>pikiran</a:t>
            </a:r>
            <a:r>
              <a:rPr lang="en-US" sz="2000" dirty="0"/>
              <a:t> yang </a:t>
            </a:r>
            <a:r>
              <a:rPr lang="en-US" sz="2000" dirty="0" err="1"/>
              <a:t>hendak</a:t>
            </a:r>
            <a:r>
              <a:rPr lang="en-US" sz="2000" dirty="0"/>
              <a:t> </a:t>
            </a:r>
            <a:r>
              <a:rPr lang="en-US" sz="2000" dirty="0" err="1"/>
              <a:t>disampaikan</a:t>
            </a:r>
            <a:r>
              <a:rPr lang="en-US" sz="2000" dirty="0"/>
              <a:t>?”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Hapus </a:t>
            </a:r>
            <a:r>
              <a:rPr lang="en-US" b="1" dirty="0" err="1"/>
              <a:t>Redundansi</a:t>
            </a:r>
            <a:endParaRPr lang="en-US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i="1" dirty="0"/>
              <a:t>overload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mengaburkan</a:t>
            </a:r>
            <a:r>
              <a:rPr lang="en-US" sz="2000" dirty="0"/>
              <a:t> </a:t>
            </a:r>
            <a:r>
              <a:rPr lang="en-US" sz="2000" dirty="0" err="1"/>
              <a:t>pesan</a:t>
            </a:r>
            <a:r>
              <a:rPr lang="en-US" sz="2000" dirty="0"/>
              <a:t> inti yang </a:t>
            </a:r>
            <a:r>
              <a:rPr lang="en-US" sz="2000" dirty="0" err="1"/>
              <a:t>hendak</a:t>
            </a:r>
            <a:r>
              <a:rPr lang="en-US" sz="2000" dirty="0"/>
              <a:t> </a:t>
            </a:r>
            <a:r>
              <a:rPr lang="en-US" sz="2000" dirty="0" err="1"/>
              <a:t>disampaikan</a:t>
            </a:r>
            <a:endParaRPr lang="en-US" sz="2000" dirty="0"/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Batasilan</a:t>
            </a:r>
            <a:r>
              <a:rPr lang="en-US" b="1" dirty="0"/>
              <a:t> </a:t>
            </a:r>
            <a:r>
              <a:rPr lang="en-US" b="1" dirty="0" err="1"/>
              <a:t>Warna</a:t>
            </a:r>
            <a:r>
              <a:rPr lang="en-US" b="1" dirty="0"/>
              <a:t> dan Eye-Travel</a:t>
            </a:r>
          </a:p>
          <a:p>
            <a:pPr marL="457200" lvl="1" indent="0">
              <a:buNone/>
            </a:pPr>
            <a:r>
              <a:rPr lang="en-US" sz="2000" dirty="0" err="1"/>
              <a:t>Warna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Tarik dan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mengalihkan</a:t>
            </a:r>
            <a:r>
              <a:rPr lang="en-US" sz="2000" dirty="0"/>
              <a:t> perhatian. </a:t>
            </a:r>
            <a:r>
              <a:rPr lang="en-US" sz="2000" dirty="0" err="1"/>
              <a:t>Utamakan</a:t>
            </a:r>
            <a:r>
              <a:rPr lang="en-US" sz="2000" dirty="0"/>
              <a:t> </a:t>
            </a:r>
            <a:r>
              <a:rPr lang="en-US" sz="2000" dirty="0" err="1"/>
              <a:t>perspektif</a:t>
            </a:r>
            <a:r>
              <a:rPr lang="en-US" sz="2000" dirty="0"/>
              <a:t> </a:t>
            </a:r>
            <a:r>
              <a:rPr lang="en-US" sz="2000" dirty="0" err="1"/>
              <a:t>pembaca</a:t>
            </a:r>
            <a:r>
              <a:rPr lang="en-US" sz="2000" dirty="0"/>
              <a:t> agar dapat </a:t>
            </a:r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jelas</a:t>
            </a:r>
            <a:r>
              <a:rPr lang="en-US" sz="2000" dirty="0"/>
              <a:t> </a:t>
            </a:r>
            <a:r>
              <a:rPr lang="en-US" sz="2000" dirty="0" err="1"/>
              <a:t>semudah</a:t>
            </a:r>
            <a:r>
              <a:rPr lang="en-US" sz="2000" dirty="0"/>
              <a:t> mungkin </a:t>
            </a:r>
            <a:r>
              <a:rPr lang="en-US" sz="2000" dirty="0" err="1"/>
              <a:t>baginya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 err="1"/>
              <a:t>Jelaskan</a:t>
            </a:r>
            <a:r>
              <a:rPr lang="en-US" b="1" dirty="0"/>
              <a:t> Ide, Bukan </a:t>
            </a:r>
            <a:r>
              <a:rPr lang="en-US" b="1" dirty="0" err="1"/>
              <a:t>Struktur</a:t>
            </a:r>
            <a:r>
              <a:rPr lang="en-US" b="1" dirty="0"/>
              <a:t> </a:t>
            </a:r>
            <a:r>
              <a:rPr lang="en-US" b="1" dirty="0" err="1"/>
              <a:t>Visualisasi</a:t>
            </a:r>
            <a:endParaRPr lang="en-US" b="1" dirty="0"/>
          </a:p>
          <a:p>
            <a:pPr marL="457200" lvl="1" indent="0">
              <a:buNone/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teks</a:t>
            </a:r>
            <a:r>
              <a:rPr lang="en-US" sz="2000" dirty="0"/>
              <a:t>, </a:t>
            </a:r>
            <a:r>
              <a:rPr lang="en-US" sz="2000" dirty="0" err="1"/>
              <a:t>judul</a:t>
            </a:r>
            <a:r>
              <a:rPr lang="en-US" sz="2000" dirty="0"/>
              <a:t>, </a:t>
            </a:r>
            <a:r>
              <a:rPr lang="en-US" sz="2000" dirty="0" err="1"/>
              <a:t>keterangan</a:t>
            </a:r>
            <a:r>
              <a:rPr lang="en-US" sz="2000" dirty="0"/>
              <a:t>, dan </a:t>
            </a:r>
            <a:r>
              <a:rPr lang="en-US" sz="2000" dirty="0" err="1"/>
              <a:t>penanda</a:t>
            </a:r>
            <a:r>
              <a:rPr lang="en-US" sz="2000" dirty="0"/>
              <a:t> visual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menyoroti</a:t>
            </a:r>
            <a:r>
              <a:rPr lang="en-US" sz="2000" dirty="0"/>
              <a:t> ide atau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daripada</a:t>
            </a:r>
            <a:r>
              <a:rPr lang="en-US" sz="2000" dirty="0"/>
              <a:t> </a:t>
            </a:r>
            <a:r>
              <a:rPr lang="en-US" sz="2000" dirty="0" err="1"/>
              <a:t>mengandalkan</a:t>
            </a:r>
            <a:r>
              <a:rPr lang="en-US" sz="2000" dirty="0"/>
              <a:t> arsitektur </a:t>
            </a:r>
            <a:r>
              <a:rPr lang="en-US" sz="2000" dirty="0" err="1"/>
              <a:t>visualisasi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27380-0203-37D3-7A74-B4FCB856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AC78-0932-D965-B9FC-4315F3E240BA}"/>
              </a:ext>
            </a:extLst>
          </p:cNvPr>
          <p:cNvSpPr txBox="1"/>
          <p:nvPr/>
        </p:nvSpPr>
        <p:spPr>
          <a:xfrm>
            <a:off x="1008434" y="5858334"/>
            <a:ext cx="10175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Sumber</a:t>
            </a:r>
            <a:r>
              <a:rPr lang="en-US" sz="1200" dirty="0"/>
              <a:t>: </a:t>
            </a:r>
            <a:r>
              <a:rPr lang="en-US" sz="1200" i="1" dirty="0" err="1"/>
              <a:t>Berinato</a:t>
            </a:r>
            <a:r>
              <a:rPr lang="en-US" sz="1200" i="1" dirty="0"/>
              <a:t>, Scott. Good charts: The HBR guide to making smarter, more persuasive data visualizations. Harvard Business Review Press, 2016.</a:t>
            </a:r>
          </a:p>
        </p:txBody>
      </p:sp>
    </p:spTree>
    <p:extLst>
      <p:ext uri="{BB962C8B-B14F-4D97-AF65-F5344CB8AC3E}">
        <p14:creationId xmlns:p14="http://schemas.microsoft.com/office/powerpoint/2010/main" val="85115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4817-AE5A-2B70-45FF-6A9CA8F7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Overdone Line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8A6A0-2E6D-3249-7CD7-38E79D8C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2362FA-7623-B434-7850-A73A54ADA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41965"/>
            <a:ext cx="7646043" cy="47631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F96D4-BC7F-1A97-F750-43B9FD684A3E}"/>
              </a:ext>
            </a:extLst>
          </p:cNvPr>
          <p:cNvSpPr txBox="1"/>
          <p:nvPr/>
        </p:nvSpPr>
        <p:spPr>
          <a:xfrm>
            <a:off x="8907333" y="2729725"/>
            <a:ext cx="2650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215769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1BE-CBF8-2D2D-A4B0-9671F7AF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03779-C744-0098-D0B7-EC13333B6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4988668" cy="1500187"/>
          </a:xfrm>
        </p:spPr>
        <p:txBody>
          <a:bodyPr/>
          <a:lstStyle/>
          <a:p>
            <a:r>
              <a:rPr lang="en-US" dirty="0"/>
              <a:t>#empathize #define #ideate #prototype #test</a:t>
            </a:r>
          </a:p>
        </p:txBody>
      </p:sp>
    </p:spTree>
    <p:extLst>
      <p:ext uri="{BB962C8B-B14F-4D97-AF65-F5344CB8AC3E}">
        <p14:creationId xmlns:p14="http://schemas.microsoft.com/office/powerpoint/2010/main" val="398488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1ECA4554-78A3-30F8-C4A2-84713C701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22" y="583442"/>
            <a:ext cx="10223156" cy="56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577B75-5C1F-46D2-0273-9E8F1889BD56}"/>
              </a:ext>
            </a:extLst>
          </p:cNvPr>
          <p:cNvSpPr txBox="1"/>
          <p:nvPr/>
        </p:nvSpPr>
        <p:spPr>
          <a:xfrm>
            <a:off x="8898688" y="4100050"/>
            <a:ext cx="2176272" cy="2174508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en-US" sz="2400" dirty="0"/>
              <a:t>Quick tips: Start with low to mid fidelity prototype</a:t>
            </a:r>
          </a:p>
        </p:txBody>
      </p:sp>
    </p:spTree>
    <p:extLst>
      <p:ext uri="{BB962C8B-B14F-4D97-AF65-F5344CB8AC3E}">
        <p14:creationId xmlns:p14="http://schemas.microsoft.com/office/powerpoint/2010/main" val="13687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256A-276E-5626-8C2B-63D8461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F0F1-B9DC-3496-D0E5-10A5DE7E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6841F-596C-D577-3E48-F0DF942EF047}"/>
              </a:ext>
            </a:extLst>
          </p:cNvPr>
          <p:cNvSpPr/>
          <p:nvPr/>
        </p:nvSpPr>
        <p:spPr>
          <a:xfrm>
            <a:off x="1514023" y="1690688"/>
            <a:ext cx="2257064" cy="589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Fidelity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4E16D-87D9-112F-EC81-0F132A5FD9FC}"/>
              </a:ext>
            </a:extLst>
          </p:cNvPr>
          <p:cNvSpPr/>
          <p:nvPr/>
        </p:nvSpPr>
        <p:spPr>
          <a:xfrm>
            <a:off x="4967468" y="1690688"/>
            <a:ext cx="2257064" cy="589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Mid Fidelity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02CE-9B27-FD85-A2BB-9A726698EFF9}"/>
              </a:ext>
            </a:extLst>
          </p:cNvPr>
          <p:cNvSpPr/>
          <p:nvPr/>
        </p:nvSpPr>
        <p:spPr>
          <a:xfrm>
            <a:off x="8420913" y="1690688"/>
            <a:ext cx="2257064" cy="589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Hi Fidelity</a:t>
            </a:r>
          </a:p>
        </p:txBody>
      </p:sp>
      <p:pic>
        <p:nvPicPr>
          <p:cNvPr id="8" name="Picture 2" descr="Low fidelity wireframes">
            <a:extLst>
              <a:ext uri="{FF2B5EF4-FFF2-40B4-BE49-F238E27FC236}">
                <a16:creationId xmlns:a16="http://schemas.microsoft.com/office/drawing/2014/main" id="{CCEB1728-3F50-0526-4B7B-497875DC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51" y="2516404"/>
            <a:ext cx="3350208" cy="27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edium fidelity wireframes">
            <a:extLst>
              <a:ext uri="{FF2B5EF4-FFF2-40B4-BE49-F238E27FC236}">
                <a16:creationId xmlns:a16="http://schemas.microsoft.com/office/drawing/2014/main" id="{64C2F549-2A30-D937-A73B-8F13B459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895" y="2497725"/>
            <a:ext cx="3350209" cy="27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igh fidelity wireframes">
            <a:extLst>
              <a:ext uri="{FF2B5EF4-FFF2-40B4-BE49-F238E27FC236}">
                <a16:creationId xmlns:a16="http://schemas.microsoft.com/office/drawing/2014/main" id="{8B517EDC-D2C3-B651-D2E5-A69CEB64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90" y="2588946"/>
            <a:ext cx="3240759" cy="261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88E197-E8C4-FCC7-509F-562666CA11B0}"/>
              </a:ext>
            </a:extLst>
          </p:cNvPr>
          <p:cNvSpPr txBox="1"/>
          <p:nvPr/>
        </p:nvSpPr>
        <p:spPr>
          <a:xfrm>
            <a:off x="1921845" y="540770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Pen &amp;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E1421-8503-8ECA-E480-B485CD79AB3E}"/>
              </a:ext>
            </a:extLst>
          </p:cNvPr>
          <p:cNvSpPr txBox="1"/>
          <p:nvPr/>
        </p:nvSpPr>
        <p:spPr>
          <a:xfrm>
            <a:off x="5160486" y="540770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Prototyping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542F5-DE2E-4F4C-3A67-BA34D1492FDA}"/>
              </a:ext>
            </a:extLst>
          </p:cNvPr>
          <p:cNvSpPr txBox="1"/>
          <p:nvPr/>
        </p:nvSpPr>
        <p:spPr>
          <a:xfrm>
            <a:off x="7939869" y="540770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Similar tech with final product</a:t>
            </a:r>
          </a:p>
        </p:txBody>
      </p:sp>
    </p:spTree>
    <p:extLst>
      <p:ext uri="{BB962C8B-B14F-4D97-AF65-F5344CB8AC3E}">
        <p14:creationId xmlns:p14="http://schemas.microsoft.com/office/powerpoint/2010/main" val="389113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71152"/>
              </p:ext>
            </p:extLst>
          </p:nvPr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723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838200" y="4231532"/>
            <a:ext cx="10515600" cy="1809344"/>
          </a:xfrm>
          <a:prstGeom prst="wedgeRoundRectCallout">
            <a:avLst>
              <a:gd name="adj1" fmla="val -42974"/>
              <a:gd name="adj2" fmla="val -71909"/>
              <a:gd name="adj3" fmla="val 16667"/>
            </a:avLst>
          </a:prstGeom>
          <a:solidFill>
            <a:srgbClr val="FFFFFF">
              <a:alpha val="7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Söhne"/>
              </a:rPr>
              <a:t>Pahami substansi pesan, kenali audiens, susun pesan, dan rencanakan konten seperti konsep cerita yang tepat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7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838200" y="4231532"/>
            <a:ext cx="10515600" cy="1809344"/>
          </a:xfrm>
          <a:prstGeom prst="wedgeRoundRectCallout">
            <a:avLst>
              <a:gd name="adj1" fmla="val -24839"/>
              <a:gd name="adj2" fmla="val -74060"/>
              <a:gd name="adj3" fmla="val 16667"/>
            </a:avLst>
          </a:prstGeom>
          <a:solidFill>
            <a:schemeClr val="bg1">
              <a:alpha val="7098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Setelah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memahami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konteks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langkah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berikutnya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adalah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menyajikan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data secara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efektif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mempertimbangkan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audiens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waktu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lokasi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dan media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visualisasi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2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838199" y="4231532"/>
            <a:ext cx="10515599" cy="1809344"/>
          </a:xfrm>
          <a:prstGeom prst="wedgeRoundRectCallout">
            <a:avLst>
              <a:gd name="adj1" fmla="val -8453"/>
              <a:gd name="adj2" fmla="val -74060"/>
              <a:gd name="adj3" fmla="val 16667"/>
            </a:avLst>
          </a:prstGeom>
          <a:solidFill>
            <a:srgbClr val="FFFFFF">
              <a:alpha val="8117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Tekankan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substansi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visualisasi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atribut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pre-attentive dan layout yang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seimbang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Perhatikan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aliran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penyajian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yang sesuai dengan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kebiasaan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membaca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seperti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arah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atas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ke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bawah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memudahkan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pemahaman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audiens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93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838200" y="4231532"/>
            <a:ext cx="10515600" cy="1809344"/>
          </a:xfrm>
          <a:prstGeom prst="wedgeRoundRectCallout">
            <a:avLst>
              <a:gd name="adj1" fmla="val 7922"/>
              <a:gd name="adj2" fmla="val -75135"/>
              <a:gd name="adj3" fmla="val 16667"/>
            </a:avLst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Data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kompleks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bisa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menghasilkan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visualisasi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kurang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efektif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karena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clutter,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mengganggu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keseimbangan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kesederhanaan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penyajian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Identifikasi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dan hapus clutter pada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awalnya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meningkatkan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signal-to-noise ratio dan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fokus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pada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pesan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Söhne"/>
              </a:rPr>
              <a:t>utama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2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1B58-6C25-FD04-02D9-19E74497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Tipe-Tipe</a:t>
            </a:r>
            <a:r>
              <a:rPr lang="en-US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82687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1167319" y="4231532"/>
            <a:ext cx="10058399" cy="1809344"/>
          </a:xfrm>
          <a:prstGeom prst="wedgeRoundRectCallout">
            <a:avLst>
              <a:gd name="adj1" fmla="val 25134"/>
              <a:gd name="adj2" fmla="val -75673"/>
              <a:gd name="adj3" fmla="val 16667"/>
            </a:avLst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374151"/>
                </a:solidFill>
              </a:rPr>
              <a:t>Affordance</a:t>
            </a:r>
            <a:r>
              <a:rPr lang="en-US" sz="1650" dirty="0">
                <a:solidFill>
                  <a:srgbClr val="374151"/>
                </a:solidFill>
              </a:rPr>
              <a:t>: </a:t>
            </a:r>
            <a:r>
              <a:rPr lang="en-US" sz="1650" dirty="0" err="1">
                <a:solidFill>
                  <a:srgbClr val="374151"/>
                </a:solidFill>
              </a:rPr>
              <a:t>Memberikan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petunjuk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jelas</a:t>
            </a:r>
            <a:r>
              <a:rPr lang="en-US" sz="1650" dirty="0">
                <a:solidFill>
                  <a:srgbClr val="374151"/>
                </a:solidFill>
              </a:rPr>
              <a:t> agar </a:t>
            </a:r>
            <a:r>
              <a:rPr lang="en-US" sz="1650" dirty="0" err="1">
                <a:solidFill>
                  <a:srgbClr val="374151"/>
                </a:solidFill>
              </a:rPr>
              <a:t>pengguna</a:t>
            </a:r>
            <a:r>
              <a:rPr lang="en-US" sz="1650" dirty="0">
                <a:solidFill>
                  <a:srgbClr val="374151"/>
                </a:solidFill>
              </a:rPr>
              <a:t> dapat dengan </a:t>
            </a:r>
            <a:r>
              <a:rPr lang="en-US" sz="1650" dirty="0" err="1">
                <a:solidFill>
                  <a:srgbClr val="374151"/>
                </a:solidFill>
              </a:rPr>
              <a:t>mudah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menginterpretasi</a:t>
            </a:r>
            <a:r>
              <a:rPr lang="en-US" sz="1650" dirty="0">
                <a:solidFill>
                  <a:srgbClr val="374151"/>
                </a:solidFill>
              </a:rPr>
              <a:t> data.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374151"/>
                </a:solidFill>
              </a:rPr>
              <a:t>Aesthetics</a:t>
            </a:r>
            <a:r>
              <a:rPr lang="en-US" sz="1650" dirty="0">
                <a:solidFill>
                  <a:srgbClr val="374151"/>
                </a:solidFill>
              </a:rPr>
              <a:t>: </a:t>
            </a:r>
            <a:r>
              <a:rPr lang="en-US" sz="1650" dirty="0" err="1">
                <a:solidFill>
                  <a:srgbClr val="374151"/>
                </a:solidFill>
              </a:rPr>
              <a:t>Menekankan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tampilan</a:t>
            </a:r>
            <a:r>
              <a:rPr lang="en-US" sz="1650" dirty="0">
                <a:solidFill>
                  <a:srgbClr val="374151"/>
                </a:solidFill>
              </a:rPr>
              <a:t> yang </a:t>
            </a:r>
            <a:r>
              <a:rPr lang="en-US" sz="1650" dirty="0" err="1">
                <a:solidFill>
                  <a:srgbClr val="374151"/>
                </a:solidFill>
              </a:rPr>
              <a:t>menarik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untuk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meningkatkan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daya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tarik</a:t>
            </a:r>
            <a:r>
              <a:rPr lang="en-US" sz="1650" dirty="0">
                <a:solidFill>
                  <a:srgbClr val="374151"/>
                </a:solidFill>
              </a:rPr>
              <a:t> dan </a:t>
            </a:r>
            <a:r>
              <a:rPr lang="en-US" sz="1650" dirty="0" err="1">
                <a:solidFill>
                  <a:srgbClr val="374151"/>
                </a:solidFill>
              </a:rPr>
              <a:t>pemahaman</a:t>
            </a:r>
            <a:r>
              <a:rPr lang="en-US" sz="1650" dirty="0">
                <a:solidFill>
                  <a:srgbClr val="374151"/>
                </a:solidFill>
              </a:rPr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chemeClr val="tx1"/>
                </a:solidFill>
              </a:rPr>
              <a:t>Accessibility</a:t>
            </a:r>
            <a:r>
              <a:rPr lang="en-US" sz="1650" dirty="0">
                <a:solidFill>
                  <a:schemeClr val="tx1"/>
                </a:solidFill>
              </a:rPr>
              <a:t>: </a:t>
            </a:r>
            <a:r>
              <a:rPr lang="en-US" sz="1650" dirty="0" err="1">
                <a:solidFill>
                  <a:schemeClr val="tx1"/>
                </a:solidFill>
              </a:rPr>
              <a:t>Memastikan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visualisasi</a:t>
            </a:r>
            <a:r>
              <a:rPr lang="en-US" sz="1650" dirty="0">
                <a:solidFill>
                  <a:schemeClr val="tx1"/>
                </a:solidFill>
              </a:rPr>
              <a:t> dapat </a:t>
            </a:r>
            <a:r>
              <a:rPr lang="en-US" sz="1650" dirty="0" err="1">
                <a:solidFill>
                  <a:schemeClr val="tx1"/>
                </a:solidFill>
              </a:rPr>
              <a:t>diakses</a:t>
            </a:r>
            <a:r>
              <a:rPr lang="en-US" sz="1650" dirty="0">
                <a:solidFill>
                  <a:schemeClr val="tx1"/>
                </a:solidFill>
              </a:rPr>
              <a:t> oleh semua orang, termasuk </a:t>
            </a:r>
            <a:r>
              <a:rPr lang="en-US" sz="1650" dirty="0" err="1">
                <a:solidFill>
                  <a:schemeClr val="tx1"/>
                </a:solidFill>
              </a:rPr>
              <a:t>mereka</a:t>
            </a:r>
            <a:r>
              <a:rPr lang="en-US" sz="1650" dirty="0">
                <a:solidFill>
                  <a:schemeClr val="tx1"/>
                </a:solidFill>
              </a:rPr>
              <a:t> dengan </a:t>
            </a:r>
            <a:r>
              <a:rPr lang="en-US" sz="1650" dirty="0" err="1">
                <a:solidFill>
                  <a:schemeClr val="tx1"/>
                </a:solidFill>
              </a:rPr>
              <a:t>tantangan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aksesibilitas</a:t>
            </a:r>
            <a:r>
              <a:rPr lang="en-US" sz="1650" dirty="0">
                <a:solidFill>
                  <a:schemeClr val="tx1"/>
                </a:solidFill>
              </a:rPr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chemeClr val="tx1"/>
                </a:solidFill>
              </a:rPr>
              <a:t>Acceptance</a:t>
            </a:r>
            <a:r>
              <a:rPr lang="en-US" sz="1650" dirty="0">
                <a:solidFill>
                  <a:schemeClr val="tx1"/>
                </a:solidFill>
              </a:rPr>
              <a:t>: </a:t>
            </a:r>
            <a:r>
              <a:rPr lang="en-US" sz="1650" dirty="0" err="1">
                <a:solidFill>
                  <a:schemeClr val="tx1"/>
                </a:solidFill>
              </a:rPr>
              <a:t>Menyesuaikan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visualisasi</a:t>
            </a:r>
            <a:r>
              <a:rPr lang="en-US" sz="1650" dirty="0">
                <a:solidFill>
                  <a:schemeClr val="tx1"/>
                </a:solidFill>
              </a:rPr>
              <a:t> dengan </a:t>
            </a:r>
            <a:r>
              <a:rPr lang="en-US" sz="1650" dirty="0" err="1">
                <a:solidFill>
                  <a:schemeClr val="tx1"/>
                </a:solidFill>
              </a:rPr>
              <a:t>preferensi</a:t>
            </a:r>
            <a:r>
              <a:rPr lang="en-US" sz="1650" dirty="0">
                <a:solidFill>
                  <a:schemeClr val="tx1"/>
                </a:solidFill>
              </a:rPr>
              <a:t> dan norma </a:t>
            </a:r>
            <a:r>
              <a:rPr lang="en-US" sz="1650" dirty="0" err="1">
                <a:solidFill>
                  <a:schemeClr val="tx1"/>
                </a:solidFill>
              </a:rPr>
              <a:t>audiens</a:t>
            </a:r>
            <a:r>
              <a:rPr lang="en-US" sz="1650" dirty="0">
                <a:solidFill>
                  <a:schemeClr val="tx1"/>
                </a:solidFill>
              </a:rPr>
              <a:t> agar </a:t>
            </a:r>
            <a:r>
              <a:rPr lang="en-US" sz="1650" dirty="0" err="1">
                <a:solidFill>
                  <a:schemeClr val="tx1"/>
                </a:solidFill>
              </a:rPr>
              <a:t>diterima</a:t>
            </a:r>
            <a:r>
              <a:rPr lang="en-US" sz="1650" dirty="0">
                <a:solidFill>
                  <a:schemeClr val="tx1"/>
                </a:solidFill>
              </a:rPr>
              <a:t> secara </a:t>
            </a:r>
            <a:r>
              <a:rPr lang="en-US" sz="1650" dirty="0" err="1">
                <a:solidFill>
                  <a:schemeClr val="tx1"/>
                </a:solidFill>
              </a:rPr>
              <a:t>luas</a:t>
            </a:r>
            <a:r>
              <a:rPr lang="en-US" sz="165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3544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9433F39-149A-71AC-BF6C-F0732F136E79}"/>
              </a:ext>
            </a:extLst>
          </p:cNvPr>
          <p:cNvSpPr/>
          <p:nvPr/>
        </p:nvSpPr>
        <p:spPr>
          <a:xfrm>
            <a:off x="1167319" y="4231532"/>
            <a:ext cx="10058399" cy="1809344"/>
          </a:xfrm>
          <a:prstGeom prst="wedgeRoundRectCallout">
            <a:avLst>
              <a:gd name="adj1" fmla="val 42542"/>
              <a:gd name="adj2" fmla="val -75135"/>
              <a:gd name="adj3" fmla="val 16667"/>
            </a:avLst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374151"/>
                </a:solidFill>
              </a:rPr>
              <a:t>Red Riding Hood</a:t>
            </a:r>
            <a:r>
              <a:rPr lang="en-US" sz="1650" dirty="0">
                <a:solidFill>
                  <a:srgbClr val="374151"/>
                </a:solidFill>
              </a:rPr>
              <a:t>: </a:t>
            </a:r>
            <a:r>
              <a:rPr lang="en-US" sz="1650" dirty="0" err="1">
                <a:solidFill>
                  <a:srgbClr val="374151"/>
                </a:solidFill>
              </a:rPr>
              <a:t>Memahami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elemen-elemen</a:t>
            </a:r>
            <a:r>
              <a:rPr lang="en-US" sz="1650" dirty="0">
                <a:solidFill>
                  <a:srgbClr val="374151"/>
                </a:solidFill>
              </a:rPr>
              <a:t> inti dan </a:t>
            </a:r>
            <a:r>
              <a:rPr lang="en-US" sz="1650" dirty="0" err="1">
                <a:solidFill>
                  <a:srgbClr val="374151"/>
                </a:solidFill>
              </a:rPr>
              <a:t>mempertimbangkan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audiens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untuk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meningkatkan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daya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tarik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naratif</a:t>
            </a:r>
            <a:r>
              <a:rPr lang="en-US" sz="1650" dirty="0">
                <a:solidFill>
                  <a:srgbClr val="374151"/>
                </a:solidFill>
              </a:rPr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rgbClr val="374151"/>
                </a:solidFill>
              </a:rPr>
              <a:t>Narrative Flow</a:t>
            </a:r>
            <a:r>
              <a:rPr lang="en-US" sz="1650" dirty="0">
                <a:solidFill>
                  <a:srgbClr val="374151"/>
                </a:solidFill>
              </a:rPr>
              <a:t>: </a:t>
            </a:r>
            <a:r>
              <a:rPr lang="en-US" sz="1650" dirty="0" err="1">
                <a:solidFill>
                  <a:srgbClr val="374151"/>
                </a:solidFill>
              </a:rPr>
              <a:t>mengatur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alur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cerita</a:t>
            </a:r>
            <a:r>
              <a:rPr lang="en-US" sz="1650" dirty="0">
                <a:solidFill>
                  <a:srgbClr val="374151"/>
                </a:solidFill>
              </a:rPr>
              <a:t> agar </a:t>
            </a:r>
            <a:r>
              <a:rPr lang="en-US" sz="1650" dirty="0" err="1">
                <a:solidFill>
                  <a:srgbClr val="374151"/>
                </a:solidFill>
              </a:rPr>
              <a:t>berjalan</a:t>
            </a:r>
            <a:r>
              <a:rPr lang="en-US" sz="1650" dirty="0">
                <a:solidFill>
                  <a:srgbClr val="374151"/>
                </a:solidFill>
              </a:rPr>
              <a:t> </a:t>
            </a:r>
            <a:r>
              <a:rPr lang="en-US" sz="1650" dirty="0" err="1">
                <a:solidFill>
                  <a:srgbClr val="374151"/>
                </a:solidFill>
              </a:rPr>
              <a:t>lancar</a:t>
            </a:r>
            <a:r>
              <a:rPr lang="en-US" sz="1650" dirty="0">
                <a:solidFill>
                  <a:srgbClr val="374151"/>
                </a:solidFill>
              </a:rPr>
              <a:t>, dengan </a:t>
            </a:r>
            <a:r>
              <a:rPr lang="en-US" sz="1650" dirty="0" err="1">
                <a:solidFill>
                  <a:srgbClr val="374151"/>
                </a:solidFill>
              </a:rPr>
              <a:t>pengenalan</a:t>
            </a:r>
            <a:r>
              <a:rPr lang="en-US" sz="1650" dirty="0">
                <a:solidFill>
                  <a:srgbClr val="374151"/>
                </a:solidFill>
              </a:rPr>
              <a:t>, </a:t>
            </a:r>
            <a:r>
              <a:rPr lang="en-US" sz="1650" dirty="0" err="1">
                <a:solidFill>
                  <a:srgbClr val="374151"/>
                </a:solidFill>
              </a:rPr>
              <a:t>konflik</a:t>
            </a:r>
            <a:r>
              <a:rPr lang="en-US" sz="1650" dirty="0">
                <a:solidFill>
                  <a:srgbClr val="374151"/>
                </a:solidFill>
              </a:rPr>
              <a:t>, dan </a:t>
            </a:r>
            <a:r>
              <a:rPr lang="en-US" sz="1650" dirty="0" err="1">
                <a:solidFill>
                  <a:srgbClr val="374151"/>
                </a:solidFill>
              </a:rPr>
              <a:t>penyelesaian</a:t>
            </a:r>
            <a:r>
              <a:rPr lang="en-US" sz="1650" dirty="0">
                <a:solidFill>
                  <a:srgbClr val="374151"/>
                </a:solidFill>
              </a:rPr>
              <a:t> yang </a:t>
            </a:r>
            <a:r>
              <a:rPr lang="en-US" sz="1650" dirty="0" err="1">
                <a:solidFill>
                  <a:srgbClr val="374151"/>
                </a:solidFill>
              </a:rPr>
              <a:t>memikat</a:t>
            </a:r>
            <a:r>
              <a:rPr lang="en-US" sz="1650" dirty="0">
                <a:solidFill>
                  <a:srgbClr val="374151"/>
                </a:solidFill>
              </a:rPr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chemeClr val="tx1"/>
                </a:solidFill>
              </a:rPr>
              <a:t>Spoken vs Written Narrative</a:t>
            </a:r>
            <a:r>
              <a:rPr lang="en-US" sz="1650" dirty="0">
                <a:solidFill>
                  <a:schemeClr val="tx1"/>
                </a:solidFill>
              </a:rPr>
              <a:t>: </a:t>
            </a:r>
            <a:r>
              <a:rPr lang="en-US" sz="1650" dirty="0" err="1">
                <a:solidFill>
                  <a:schemeClr val="tx1"/>
                </a:solidFill>
              </a:rPr>
              <a:t>Sadari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perbedaan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gaya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penyampaian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antara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narasi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tertulis</a:t>
            </a:r>
            <a:r>
              <a:rPr lang="en-US" sz="1650" dirty="0">
                <a:solidFill>
                  <a:schemeClr val="tx1"/>
                </a:solidFill>
              </a:rPr>
              <a:t> vs </a:t>
            </a:r>
            <a:r>
              <a:rPr lang="en-US" sz="1650" dirty="0" err="1">
                <a:solidFill>
                  <a:schemeClr val="tx1"/>
                </a:solidFill>
              </a:rPr>
              <a:t>lisan</a:t>
            </a:r>
            <a:endParaRPr lang="en-US" sz="1650" dirty="0">
              <a:solidFill>
                <a:schemeClr val="tx1"/>
              </a:solidFill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50" b="1" dirty="0">
                <a:solidFill>
                  <a:schemeClr val="tx1"/>
                </a:solidFill>
              </a:rPr>
              <a:t>Repetition</a:t>
            </a:r>
            <a:r>
              <a:rPr lang="en-US" sz="1650" dirty="0">
                <a:solidFill>
                  <a:schemeClr val="tx1"/>
                </a:solidFill>
              </a:rPr>
              <a:t>: </a:t>
            </a:r>
            <a:r>
              <a:rPr lang="en-US" sz="1650" dirty="0" err="1">
                <a:solidFill>
                  <a:schemeClr val="tx1"/>
                </a:solidFill>
              </a:rPr>
              <a:t>Gunakan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repetisi</a:t>
            </a:r>
            <a:r>
              <a:rPr lang="en-US" sz="1650" dirty="0">
                <a:solidFill>
                  <a:schemeClr val="tx1"/>
                </a:solidFill>
              </a:rPr>
              <a:t> sebagai </a:t>
            </a:r>
            <a:r>
              <a:rPr lang="en-US" sz="1650" dirty="0" err="1">
                <a:solidFill>
                  <a:schemeClr val="tx1"/>
                </a:solidFill>
              </a:rPr>
              <a:t>alat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untuk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memperkuat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pesan</a:t>
            </a:r>
            <a:r>
              <a:rPr lang="en-US" sz="1650" dirty="0">
                <a:solidFill>
                  <a:schemeClr val="tx1"/>
                </a:solidFill>
              </a:rPr>
              <a:t> atau membangun </a:t>
            </a:r>
            <a:r>
              <a:rPr lang="en-US" sz="1650" dirty="0" err="1">
                <a:solidFill>
                  <a:schemeClr val="tx1"/>
                </a:solidFill>
              </a:rPr>
              <a:t>nuansa</a:t>
            </a:r>
            <a:r>
              <a:rPr lang="en-US" sz="1650" dirty="0">
                <a:solidFill>
                  <a:schemeClr val="tx1"/>
                </a:solidFill>
              </a:rPr>
              <a:t> sehingga </a:t>
            </a:r>
            <a:r>
              <a:rPr lang="en-US" sz="1650" dirty="0" err="1">
                <a:solidFill>
                  <a:schemeClr val="tx1"/>
                </a:solidFill>
              </a:rPr>
              <a:t>audiens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menangkap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elemen</a:t>
            </a:r>
            <a:r>
              <a:rPr lang="en-US" sz="1650" dirty="0">
                <a:solidFill>
                  <a:schemeClr val="tx1"/>
                </a:solidFill>
              </a:rPr>
              <a:t> penting yang </a:t>
            </a:r>
            <a:r>
              <a:rPr lang="en-US" sz="1650" dirty="0" err="1">
                <a:solidFill>
                  <a:schemeClr val="tx1"/>
                </a:solidFill>
              </a:rPr>
              <a:t>ingin</a:t>
            </a:r>
            <a:r>
              <a:rPr lang="en-US" sz="1650" dirty="0">
                <a:solidFill>
                  <a:schemeClr val="tx1"/>
                </a:solidFill>
              </a:rPr>
              <a:t> </a:t>
            </a:r>
            <a:r>
              <a:rPr lang="en-US" sz="1650" dirty="0" err="1">
                <a:solidFill>
                  <a:schemeClr val="tx1"/>
                </a:solidFill>
              </a:rPr>
              <a:t>disampaikan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52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6627-F252-3D6D-0F13-AB05F6CC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Praktikum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B8C0-F4D3-EB7E-467E-BD476BAF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Ms. Excel, Flourish</a:t>
            </a:r>
          </a:p>
        </p:txBody>
      </p:sp>
    </p:spTree>
    <p:extLst>
      <p:ext uri="{BB962C8B-B14F-4D97-AF65-F5344CB8AC3E}">
        <p14:creationId xmlns:p14="http://schemas.microsoft.com/office/powerpoint/2010/main" val="2599738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834C-1F41-9A05-627D-09CFE8DD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A7DF1-A6CA-5CE3-CFC9-81974557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disampaikan melalui data</a:t>
            </a:r>
          </a:p>
          <a:p>
            <a:pPr lvl="1"/>
            <a:r>
              <a:rPr lang="en-US" dirty="0"/>
              <a:t>comparison / data over time / correlation / distribution / part-to-whole / ranking</a:t>
            </a:r>
          </a:p>
          <a:p>
            <a:r>
              <a:rPr lang="en-US" dirty="0"/>
              <a:t>Olah data sesuai dengan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cerita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tools </a:t>
            </a:r>
            <a:r>
              <a:rPr lang="en-US" dirty="0" err="1"/>
              <a:t>dataviz</a:t>
            </a:r>
            <a:endParaRPr lang="en-US" dirty="0"/>
          </a:p>
          <a:p>
            <a:pPr lvl="1"/>
            <a:r>
              <a:rPr lang="en-US" dirty="0"/>
              <a:t>Ms. Excel</a:t>
            </a:r>
          </a:p>
          <a:p>
            <a:pPr lvl="1"/>
            <a:r>
              <a:rPr lang="en-US" dirty="0"/>
              <a:t>Flourish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FED9B-5E4F-E189-BA0A-4B15FE56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47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1C3F-8A69-9974-9AE5-412F32E7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</a:t>
            </a:r>
            <a:r>
              <a:rPr lang="en-US" dirty="0" err="1"/>
              <a:t>Kelompok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3B771-88C5-2AD2-03AF-354AFF72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748A-E9CC-CEBB-3084-434A2ADE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Diskusikan</a:t>
            </a:r>
            <a:r>
              <a:rPr lang="en-US" dirty="0"/>
              <a:t> Data/Tabel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masing-masing Viz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Buat Prototype </a:t>
            </a:r>
            <a:r>
              <a:rPr lang="en-US" dirty="0" err="1"/>
              <a:t>Visualisasi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Diskusikan</a:t>
            </a:r>
            <a:r>
              <a:rPr lang="en-US" dirty="0"/>
              <a:t> Prototype dengan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lain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Finalisasi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menggunakan excel/flourish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Download/export masing-masing viz </a:t>
            </a:r>
            <a:r>
              <a:rPr lang="en-US" dirty="0" err="1"/>
              <a:t>menjadi</a:t>
            </a:r>
            <a:r>
              <a:rPr lang="en-US" dirty="0"/>
              <a:t> format image 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image masing-masing vis ke google form (link di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002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2" descr="Advanced Excel Charts &amp; Graphs to Boost Your Data Analysis">
            <a:extLst>
              <a:ext uri="{FF2B5EF4-FFF2-40B4-BE49-F238E27FC236}">
                <a16:creationId xmlns:a16="http://schemas.microsoft.com/office/drawing/2014/main" id="{256A8125-B0A1-B3B5-7C04-F96451C43C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6356" r="4715" b="13809"/>
          <a:stretch/>
        </p:blipFill>
        <p:spPr bwMode="auto">
          <a:xfrm>
            <a:off x="61057" y="0"/>
            <a:ext cx="12135790" cy="61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BC38A2-FA58-8D21-14ED-FD88B1002D4C}"/>
              </a:ext>
            </a:extLst>
          </p:cNvPr>
          <p:cNvSpPr txBox="1"/>
          <p:nvPr/>
        </p:nvSpPr>
        <p:spPr>
          <a:xfrm>
            <a:off x="741094" y="1254072"/>
            <a:ext cx="10775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highlight>
                  <a:srgbClr val="00008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 TIPE CHART APA YANG COCOK UNTUK DATA SAYA?</a:t>
            </a:r>
          </a:p>
        </p:txBody>
      </p:sp>
    </p:spTree>
    <p:extLst>
      <p:ext uri="{BB962C8B-B14F-4D97-AF65-F5344CB8AC3E}">
        <p14:creationId xmlns:p14="http://schemas.microsoft.com/office/powerpoint/2010/main" val="126172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2" descr="Advanced Excel Charts &amp; Graphs to Boost Your Data Analysis">
            <a:extLst>
              <a:ext uri="{FF2B5EF4-FFF2-40B4-BE49-F238E27FC236}">
                <a16:creationId xmlns:a16="http://schemas.microsoft.com/office/drawing/2014/main" id="{256A8125-B0A1-B3B5-7C04-F96451C43C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6356" r="4715" b="13809"/>
          <a:stretch/>
        </p:blipFill>
        <p:spPr bwMode="auto">
          <a:xfrm>
            <a:off x="61057" y="0"/>
            <a:ext cx="12135790" cy="61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BC38A2-FA58-8D21-14ED-FD88B1002D4C}"/>
              </a:ext>
            </a:extLst>
          </p:cNvPr>
          <p:cNvSpPr txBox="1"/>
          <p:nvPr/>
        </p:nvSpPr>
        <p:spPr>
          <a:xfrm>
            <a:off x="741094" y="1254072"/>
            <a:ext cx="10775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highlight>
                  <a:srgbClr val="00008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 TIPE CHART APA YANG COCOK UNTUK DATA SAYA?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F44DE62-77E0-1FC1-1B0A-92D0AC651B34}"/>
              </a:ext>
            </a:extLst>
          </p:cNvPr>
          <p:cNvSpPr/>
          <p:nvPr/>
        </p:nvSpPr>
        <p:spPr>
          <a:xfrm>
            <a:off x="2642886" y="-8681"/>
            <a:ext cx="6721032" cy="6721032"/>
          </a:xfrm>
          <a:prstGeom prst="mathMultiply">
            <a:avLst>
              <a:gd name="adj1" fmla="val 81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2" descr="Advanced Excel Charts &amp; Graphs to Boost Your Data Analysis">
            <a:extLst>
              <a:ext uri="{FF2B5EF4-FFF2-40B4-BE49-F238E27FC236}">
                <a16:creationId xmlns:a16="http://schemas.microsoft.com/office/drawing/2014/main" id="{256A8125-B0A1-B3B5-7C04-F96451C43C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6356" r="4715" b="13809"/>
          <a:stretch/>
        </p:blipFill>
        <p:spPr bwMode="auto">
          <a:xfrm>
            <a:off x="61057" y="0"/>
            <a:ext cx="12135790" cy="61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92A0E-8071-309E-F029-39A7CBA09C57}"/>
              </a:ext>
            </a:extLst>
          </p:cNvPr>
          <p:cNvSpPr txBox="1"/>
          <p:nvPr/>
        </p:nvSpPr>
        <p:spPr>
          <a:xfrm>
            <a:off x="951472" y="1020534"/>
            <a:ext cx="103549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00008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INFORMASI APA YANG MAU SAYA SAMPAIKAN KEPADA </a:t>
            </a:r>
            <a:r>
              <a:rPr lang="en-US" sz="6600" u="sng" dirty="0">
                <a:solidFill>
                  <a:schemeClr val="bg1"/>
                </a:solidFill>
                <a:highlight>
                  <a:srgbClr val="00008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PENGGUNA</a:t>
            </a:r>
            <a:r>
              <a:rPr lang="en-US" sz="6600" dirty="0">
                <a:solidFill>
                  <a:schemeClr val="bg1"/>
                </a:solidFill>
                <a:highlight>
                  <a:srgbClr val="00008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 DENGAN DATA YANG SAYA PUNYA?</a:t>
            </a:r>
          </a:p>
        </p:txBody>
      </p:sp>
    </p:spTree>
    <p:extLst>
      <p:ext uri="{BB962C8B-B14F-4D97-AF65-F5344CB8AC3E}">
        <p14:creationId xmlns:p14="http://schemas.microsoft.com/office/powerpoint/2010/main" val="164226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C0EF-A356-BD71-7084-7BEA6127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0F092F7-51B2-F437-F001-00707E39DE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22" y="583442"/>
            <a:ext cx="10223156" cy="56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tart Here - Piano Calculator">
            <a:extLst>
              <a:ext uri="{FF2B5EF4-FFF2-40B4-BE49-F238E27FC236}">
                <a16:creationId xmlns:a16="http://schemas.microsoft.com/office/drawing/2014/main" id="{C240EADC-573A-E696-DC8E-DF46D9DE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122">
            <a:off x="62393" y="1185939"/>
            <a:ext cx="1521311" cy="64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3231-2F7C-A13B-E9B7-2EFB330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(Cole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0055-3BF6-3FC7-E47F-1128269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EAD86F-EA7B-1148-E267-1CC63FB113E8}"/>
              </a:ext>
            </a:extLst>
          </p:cNvPr>
          <p:cNvGraphicFramePr/>
          <p:nvPr/>
        </p:nvGraphicFramePr>
        <p:xfrm>
          <a:off x="838200" y="1439694"/>
          <a:ext cx="10515600" cy="326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922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d6fb366-8322-46f3-915e-c4d037a454a9}" enabled="0" method="" siteId="{ed6fb366-8322-46f3-915e-c4d037a454a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7529</TotalTime>
  <Words>1493</Words>
  <Application>Microsoft Office PowerPoint</Application>
  <PresentationFormat>Widescreen</PresentationFormat>
  <Paragraphs>245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Britannic Bold</vt:lpstr>
      <vt:lpstr>Calibri</vt:lpstr>
      <vt:lpstr>Monotype Corsiva</vt:lpstr>
      <vt:lpstr>Segoe UI</vt:lpstr>
      <vt:lpstr>Segoe UI Black</vt:lpstr>
      <vt:lpstr>Segoe UI Light</vt:lpstr>
      <vt:lpstr>Söhne</vt:lpstr>
      <vt:lpstr>Source Serif Pro Black</vt:lpstr>
      <vt:lpstr>Office Theme</vt:lpstr>
      <vt:lpstr>Visualisasi Data</vt:lpstr>
      <vt:lpstr>Roadmap Pengantar TIK</vt:lpstr>
      <vt:lpstr>PowerPoint Presentation</vt:lpstr>
      <vt:lpstr>Tipe-Tipe Chart</vt:lpstr>
      <vt:lpstr>PowerPoint Presentation</vt:lpstr>
      <vt:lpstr>PowerPoint Presentation</vt:lpstr>
      <vt:lpstr>PowerPoint Presentation</vt:lpstr>
      <vt:lpstr>PowerPoint Presentation</vt:lpstr>
      <vt:lpstr>Langkah-Langkah (Cole Nussbaumer Knaflic)</vt:lpstr>
      <vt:lpstr>Tipe Chart a’la Slide Dosko</vt:lpstr>
      <vt:lpstr>Contoh Chart per Tipe a’la Slide Dosko</vt:lpstr>
      <vt:lpstr>PowerPoint Presentation</vt:lpstr>
      <vt:lpstr>PowerPoint Presentation</vt:lpstr>
      <vt:lpstr>Sains Visualisasi Data</vt:lpstr>
      <vt:lpstr>We do not go in order</vt:lpstr>
      <vt:lpstr>We See First What Stands Out</vt:lpstr>
      <vt:lpstr>We only see a few things at once</vt:lpstr>
      <vt:lpstr>We seek meaning and make connection</vt:lpstr>
      <vt:lpstr>We rely on conventions and metaphors</vt:lpstr>
      <vt:lpstr>Tips</vt:lpstr>
      <vt:lpstr>1. Memilih Tipe Chart</vt:lpstr>
      <vt:lpstr>Cocokkan</vt:lpstr>
      <vt:lpstr>Case Study</vt:lpstr>
      <vt:lpstr>Case Study</vt:lpstr>
      <vt:lpstr>Case Study</vt:lpstr>
      <vt:lpstr>Case Study</vt:lpstr>
      <vt:lpstr>2. Mengendalikan Warna</vt:lpstr>
      <vt:lpstr>The Rainbow Bars</vt:lpstr>
      <vt:lpstr>The Tangled Lines</vt:lpstr>
      <vt:lpstr>3. Mengupayakan Kejelasan</vt:lpstr>
      <vt:lpstr>The Overdone Line Chart</vt:lpstr>
      <vt:lpstr>Design Thinking</vt:lpstr>
      <vt:lpstr>PowerPoint Presentation</vt:lpstr>
      <vt:lpstr>Prototyping</vt:lpstr>
      <vt:lpstr>Langkah-Langkah (Cole Nussbaumer Knaflic)</vt:lpstr>
      <vt:lpstr>Langkah-Langkah (Cole Nussbaumer Knaflic)</vt:lpstr>
      <vt:lpstr>Langkah-Langkah (Cole Nussbaumer Knaflic)</vt:lpstr>
      <vt:lpstr>Langkah-Langkah (Cole Nussbaumer Knaflic)</vt:lpstr>
      <vt:lpstr>Langkah-Langkah (Cole Nussbaumer Knaflic)</vt:lpstr>
      <vt:lpstr>Langkah-Langkah (Cole Nussbaumer Knaflic)</vt:lpstr>
      <vt:lpstr>Langkah-Langkah (Cole Nussbaumer Knaflic)</vt:lpstr>
      <vt:lpstr>Praktikum</vt:lpstr>
      <vt:lpstr>GDP Growth Data</vt:lpstr>
      <vt:lpstr>Tugas Kelompok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</cp:revision>
  <dcterms:created xsi:type="dcterms:W3CDTF">2023-09-18T04:21:25Z</dcterms:created>
  <dcterms:modified xsi:type="dcterms:W3CDTF">2025-01-12T13:40:51Z</dcterms:modified>
</cp:coreProperties>
</file>